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6" r:id="rId5"/>
    <p:sldMasterId id="2147483719" r:id="rId6"/>
  </p:sldMasterIdLst>
  <p:notesMasterIdLst>
    <p:notesMasterId r:id="rId38"/>
  </p:notesMasterIdLst>
  <p:sldIdLst>
    <p:sldId id="300" r:id="rId7"/>
    <p:sldId id="261" r:id="rId8"/>
    <p:sldId id="310" r:id="rId9"/>
    <p:sldId id="311" r:id="rId10"/>
    <p:sldId id="257" r:id="rId11"/>
    <p:sldId id="258" r:id="rId12"/>
    <p:sldId id="259" r:id="rId13"/>
    <p:sldId id="317" r:id="rId14"/>
    <p:sldId id="267" r:id="rId15"/>
    <p:sldId id="313" r:id="rId16"/>
    <p:sldId id="318" r:id="rId17"/>
    <p:sldId id="319" r:id="rId18"/>
    <p:sldId id="332" r:id="rId19"/>
    <p:sldId id="320" r:id="rId20"/>
    <p:sldId id="335" r:id="rId21"/>
    <p:sldId id="330" r:id="rId22"/>
    <p:sldId id="331" r:id="rId23"/>
    <p:sldId id="314" r:id="rId24"/>
    <p:sldId id="262" r:id="rId25"/>
    <p:sldId id="333" r:id="rId26"/>
    <p:sldId id="334" r:id="rId27"/>
    <p:sldId id="321" r:id="rId28"/>
    <p:sldId id="322" r:id="rId29"/>
    <p:sldId id="323" r:id="rId30"/>
    <p:sldId id="324" r:id="rId31"/>
    <p:sldId id="325" r:id="rId32"/>
    <p:sldId id="326" r:id="rId33"/>
    <p:sldId id="327" r:id="rId34"/>
    <p:sldId id="328" r:id="rId35"/>
    <p:sldId id="260" r:id="rId36"/>
    <p:sldId id="285"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4" autoAdjust="0"/>
    <p:restoredTop sz="94712" autoAdjust="0"/>
  </p:normalViewPr>
  <p:slideViewPr>
    <p:cSldViewPr snapToGrid="0">
      <p:cViewPr varScale="1">
        <p:scale>
          <a:sx n="147" d="100"/>
          <a:sy n="147" d="100"/>
        </p:scale>
        <p:origin x="474" y="120"/>
      </p:cViewPr>
      <p:guideLst>
        <p:guide orient="horz" pos="1620"/>
        <p:guide pos="2880"/>
      </p:guideLst>
    </p:cSldViewPr>
  </p:slideViewPr>
  <p:outlineViewPr>
    <p:cViewPr>
      <p:scale>
        <a:sx n="33" d="100"/>
        <a:sy n="33" d="100"/>
      </p:scale>
      <p:origin x="0" y="-157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B6314-8288-4FA7-B3C4-2680BC64C0FA}" type="datetimeFigureOut">
              <a:rPr lang="en-AU" smtClean="0"/>
              <a:t>14/05/2025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3E4DD-77B5-4865-BDE1-7FCA96646869}" type="slidenum">
              <a:rPr lang="en-AU" smtClean="0"/>
              <a:t>‹#›</a:t>
            </a:fld>
            <a:endParaRPr lang="en-AU"/>
          </a:p>
        </p:txBody>
      </p:sp>
    </p:spTree>
    <p:extLst>
      <p:ext uri="{BB962C8B-B14F-4D97-AF65-F5344CB8AC3E}">
        <p14:creationId xmlns:p14="http://schemas.microsoft.com/office/powerpoint/2010/main" val="2510769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3233E9F-0185-44B0-9F5B-904B6E4EA4F0}" type="slidenum">
              <a:rPr lang="en-AU" smtClean="0"/>
              <a:t>2</a:t>
            </a:fld>
            <a:endParaRPr lang="en-AU"/>
          </a:p>
        </p:txBody>
      </p:sp>
    </p:spTree>
    <p:extLst>
      <p:ext uri="{BB962C8B-B14F-4D97-AF65-F5344CB8AC3E}">
        <p14:creationId xmlns:p14="http://schemas.microsoft.com/office/powerpoint/2010/main" val="132205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3233E9F-0185-44B0-9F5B-904B6E4EA4F0}" type="slidenum">
              <a:rPr lang="en-AU" smtClean="0"/>
              <a:t>3</a:t>
            </a:fld>
            <a:endParaRPr lang="en-AU"/>
          </a:p>
        </p:txBody>
      </p:sp>
    </p:spTree>
    <p:extLst>
      <p:ext uri="{BB962C8B-B14F-4D97-AF65-F5344CB8AC3E}">
        <p14:creationId xmlns:p14="http://schemas.microsoft.com/office/powerpoint/2010/main" val="396673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3233E9F-0185-44B0-9F5B-904B6E4EA4F0}" type="slidenum">
              <a:rPr lang="en-AU" smtClean="0"/>
              <a:t>4</a:t>
            </a:fld>
            <a:endParaRPr lang="en-AU"/>
          </a:p>
        </p:txBody>
      </p:sp>
    </p:spTree>
    <p:extLst>
      <p:ext uri="{BB962C8B-B14F-4D97-AF65-F5344CB8AC3E}">
        <p14:creationId xmlns:p14="http://schemas.microsoft.com/office/powerpoint/2010/main" val="3865077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bg>
      <p:bgPr>
        <a:solidFill>
          <a:schemeClr val="bg1">
            <a:lumMod val="50000"/>
          </a:schemeClr>
        </a:solidFill>
        <a:effectLst/>
      </p:bgPr>
    </p:bg>
    <p:spTree>
      <p:nvGrpSpPr>
        <p:cNvPr id="1" name=""/>
        <p:cNvGrpSpPr/>
        <p:nvPr/>
      </p:nvGrpSpPr>
      <p:grpSpPr>
        <a:xfrm>
          <a:off x="0" y="0"/>
          <a:ext cx="0" cy="0"/>
          <a:chOff x="0" y="0"/>
          <a:chExt cx="0" cy="0"/>
        </a:xfrm>
      </p:grpSpPr>
      <p:sp>
        <p:nvSpPr>
          <p:cNvPr id="27" name="Rectangle 26">
            <a:extLst>
              <a:ext uri="{C183D7F6-B498-43B3-948B-1728B52AA6E4}">
                <adec:decorative xmlns:adec="http://schemas.microsoft.com/office/drawing/2017/decorative" val="1"/>
              </a:ext>
            </a:extLst>
          </p:cNvPr>
          <p:cNvSpPr/>
          <p:nvPr userDrawn="1"/>
        </p:nvSpPr>
        <p:spPr>
          <a:xfrm>
            <a:off x="0" y="0"/>
            <a:ext cx="91440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8" name="Rectangle 27">
            <a:extLst>
              <a:ext uri="{C183D7F6-B498-43B3-948B-1728B52AA6E4}">
                <adec:decorative xmlns:adec="http://schemas.microsoft.com/office/drawing/2017/decorative" val="1"/>
              </a:ext>
            </a:extLst>
          </p:cNvPr>
          <p:cNvSpPr/>
          <p:nvPr userDrawn="1"/>
        </p:nvSpPr>
        <p:spPr>
          <a:xfrm>
            <a:off x="0" y="4522500"/>
            <a:ext cx="9144000" cy="62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9" name="Rectangle 28">
            <a:extLst>
              <a:ext uri="{C183D7F6-B498-43B3-948B-1728B52AA6E4}">
                <adec:decorative xmlns:adec="http://schemas.microsoft.com/office/drawing/2017/decorative" val="1"/>
              </a:ext>
            </a:extLst>
          </p:cNvPr>
          <p:cNvSpPr/>
          <p:nvPr userDrawn="1"/>
        </p:nvSpPr>
        <p:spPr>
          <a:xfrm>
            <a:off x="0" y="3295963"/>
            <a:ext cx="9144000" cy="10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0" name="Title 1"/>
          <p:cNvSpPr>
            <a:spLocks noGrp="1"/>
          </p:cNvSpPr>
          <p:nvPr>
            <p:ph type="ctrTitle"/>
          </p:nvPr>
        </p:nvSpPr>
        <p:spPr>
          <a:xfrm>
            <a:off x="338877" y="3330824"/>
            <a:ext cx="8280000" cy="486102"/>
          </a:xfrm>
        </p:spPr>
        <p:txBody>
          <a:bodyPr lIns="36000" tIns="36000" rIns="36000" bIns="36000" anchor="b" anchorCtr="0">
            <a:noAutofit/>
          </a:bodyPr>
          <a:lstStyle>
            <a:lvl1pPr algn="l">
              <a:lnSpc>
                <a:spcPct val="90000"/>
              </a:lnSpc>
              <a:defRPr sz="1800" b="1">
                <a:solidFill>
                  <a:schemeClr val="bg1"/>
                </a:solidFill>
                <a:latin typeface="+mn-lt"/>
              </a:defRPr>
            </a:lvl1pPr>
          </a:lstStyle>
          <a:p>
            <a:r>
              <a:rPr lang="en-US"/>
              <a:t>Click to edit Master title style</a:t>
            </a:r>
            <a:endParaRPr lang="en-AU" dirty="0"/>
          </a:p>
        </p:txBody>
      </p:sp>
      <p:sp>
        <p:nvSpPr>
          <p:cNvPr id="11" name="Subtitle 2"/>
          <p:cNvSpPr>
            <a:spLocks noGrp="1"/>
          </p:cNvSpPr>
          <p:nvPr>
            <p:ph type="subTitle" idx="1"/>
          </p:nvPr>
        </p:nvSpPr>
        <p:spPr>
          <a:xfrm>
            <a:off x="338877" y="3787477"/>
            <a:ext cx="8280000" cy="284177"/>
          </a:xfrm>
        </p:spPr>
        <p:txBody>
          <a:bodyPr lIns="36000" tIns="36000" rIns="36000" bIns="36000">
            <a:noAutofit/>
          </a:bodyPr>
          <a:lstStyle>
            <a:lvl1pPr marL="0" indent="0" algn="l">
              <a:lnSpc>
                <a:spcPct val="95000"/>
              </a:lnSpc>
              <a:spcBef>
                <a:spcPts val="0"/>
              </a:spcBef>
              <a:buNone/>
              <a:defRPr sz="1200" b="0">
                <a:solidFill>
                  <a:schemeClr val="bg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AU" dirty="0"/>
          </a:p>
        </p:txBody>
      </p:sp>
      <p:sp>
        <p:nvSpPr>
          <p:cNvPr id="7" name="Text Placeholder 6"/>
          <p:cNvSpPr>
            <a:spLocks noGrp="1"/>
          </p:cNvSpPr>
          <p:nvPr>
            <p:ph type="body" sz="quarter" idx="10" hasCustomPrompt="1"/>
          </p:nvPr>
        </p:nvSpPr>
        <p:spPr>
          <a:xfrm>
            <a:off x="343277" y="3993444"/>
            <a:ext cx="8280000" cy="216000"/>
          </a:xfrm>
        </p:spPr>
        <p:txBody>
          <a:bodyPr/>
          <a:lstStyle>
            <a:lvl1pPr>
              <a:defRPr sz="900">
                <a:solidFill>
                  <a:schemeClr val="bg1"/>
                </a:solidFill>
              </a:defRPr>
            </a:lvl1pPr>
          </a:lstStyle>
          <a:p>
            <a:pPr lvl="0"/>
            <a:r>
              <a:rPr lang="en-US" dirty="0"/>
              <a:t>Insert date</a:t>
            </a:r>
            <a:endParaRPr lang="en-AU" dirty="0"/>
          </a:p>
        </p:txBody>
      </p:sp>
      <p:sp>
        <p:nvSpPr>
          <p:cNvPr id="30" name="Rectangle 29">
            <a:extLst>
              <a:ext uri="{C183D7F6-B498-43B3-948B-1728B52AA6E4}">
                <adec:decorative xmlns:adec="http://schemas.microsoft.com/office/drawing/2017/decorative" val="1"/>
              </a:ext>
            </a:extLst>
          </p:cNvPr>
          <p:cNvSpPr/>
          <p:nvPr userDrawn="1"/>
        </p:nvSpPr>
        <p:spPr>
          <a:xfrm>
            <a:off x="0" y="4306500"/>
            <a:ext cx="9144000" cy="108000"/>
          </a:xfrm>
          <a:prstGeom prst="rect">
            <a:avLst/>
          </a:prstGeom>
          <a:solidFill>
            <a:srgbClr val="668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1" name="Rectangle 30">
            <a:extLst>
              <a:ext uri="{C183D7F6-B498-43B3-948B-1728B52AA6E4}">
                <adec:decorative xmlns:adec="http://schemas.microsoft.com/office/drawing/2017/decorative" val="1"/>
              </a:ext>
            </a:extLst>
          </p:cNvPr>
          <p:cNvSpPr/>
          <p:nvPr userDrawn="1"/>
        </p:nvSpPr>
        <p:spPr>
          <a:xfrm>
            <a:off x="0" y="4414500"/>
            <a:ext cx="9144000" cy="108000"/>
          </a:xfrm>
          <a:prstGeom prst="rect">
            <a:avLst/>
          </a:prstGeom>
          <a:solidFill>
            <a:srgbClr val="B3C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5" name="Rectangle 24">
            <a:extLst>
              <a:ext uri="{C183D7F6-B498-43B3-948B-1728B52AA6E4}">
                <adec:decorative xmlns:adec="http://schemas.microsoft.com/office/drawing/2017/decorative" val="1"/>
              </a:ext>
            </a:extLst>
          </p:cNvPr>
          <p:cNvSpPr/>
          <p:nvPr userDrawn="1"/>
        </p:nvSpPr>
        <p:spPr>
          <a:xfrm>
            <a:off x="0" y="0"/>
            <a:ext cx="19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6" name="Rectangle 25">
            <a:extLst>
              <a:ext uri="{C183D7F6-B498-43B3-948B-1728B52AA6E4}">
                <adec:decorative xmlns:adec="http://schemas.microsoft.com/office/drawing/2017/decorative" val="1"/>
              </a:ext>
            </a:extLst>
          </p:cNvPr>
          <p:cNvSpPr/>
          <p:nvPr userDrawn="1"/>
        </p:nvSpPr>
        <p:spPr>
          <a:xfrm>
            <a:off x="8946000" y="0"/>
            <a:ext cx="19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object 8" descr="Victoria State Government logo"/>
          <p:cNvSpPr>
            <a:spLocks noChangeAspect="1"/>
          </p:cNvSpPr>
          <p:nvPr userDrawn="1"/>
        </p:nvSpPr>
        <p:spPr>
          <a:xfrm>
            <a:off x="359999" y="4696168"/>
            <a:ext cx="477128" cy="27031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38400" y="4702218"/>
            <a:ext cx="1089722" cy="261788"/>
          </a:xfrm>
          <a:prstGeom prst="rect">
            <a:avLst/>
          </a:prstGeom>
        </p:spPr>
      </p:pic>
      <p:pic>
        <p:nvPicPr>
          <p:cNvPr id="4" name="Picture 3">
            <a:extLst>
              <a:ext uri="{FF2B5EF4-FFF2-40B4-BE49-F238E27FC236}">
                <a16:creationId xmlns:a16="http://schemas.microsoft.com/office/drawing/2014/main" id="{82D696AE-FD9D-44F0-B410-63A8F0C0455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2084836" cy="3108966"/>
          </a:xfrm>
          <a:prstGeom prst="rect">
            <a:avLst/>
          </a:prstGeom>
        </p:spPr>
      </p:pic>
    </p:spTree>
    <p:extLst>
      <p:ext uri="{BB962C8B-B14F-4D97-AF65-F5344CB8AC3E}">
        <p14:creationId xmlns:p14="http://schemas.microsoft.com/office/powerpoint/2010/main" val="9561270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option 2">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3" name="Text Placeholder 2"/>
          <p:cNvSpPr>
            <a:spLocks noGrp="1"/>
          </p:cNvSpPr>
          <p:nvPr>
            <p:ph type="body" idx="1"/>
          </p:nvPr>
        </p:nvSpPr>
        <p:spPr>
          <a:xfrm>
            <a:off x="720000" y="1080000"/>
            <a:ext cx="3780000" cy="486000"/>
          </a:xfrm>
        </p:spPr>
        <p:txBody>
          <a:bodyPr anchor="b">
            <a:normAutofit/>
          </a:bodyPr>
          <a:lstStyle>
            <a:lvl1pPr marL="0" indent="0">
              <a:buNone/>
              <a:defRPr sz="14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hasCustomPrompt="1"/>
          </p:nvPr>
        </p:nvSpPr>
        <p:spPr>
          <a:xfrm>
            <a:off x="720000" y="1670538"/>
            <a:ext cx="3780000" cy="144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5">
            <a:extLst>
              <a:ext uri="{FF2B5EF4-FFF2-40B4-BE49-F238E27FC236}">
                <a16:creationId xmlns:a16="http://schemas.microsoft.com/office/drawing/2014/main" id="{8873E84B-0F20-486D-8BB9-67855DAB33B5}"/>
              </a:ext>
            </a:extLst>
          </p:cNvPr>
          <p:cNvSpPr>
            <a:spLocks noGrp="1"/>
          </p:cNvSpPr>
          <p:nvPr>
            <p:ph sz="quarter" idx="14" hasCustomPrompt="1"/>
          </p:nvPr>
        </p:nvSpPr>
        <p:spPr>
          <a:xfrm>
            <a:off x="720000" y="3204000"/>
            <a:ext cx="3780000" cy="144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716000" y="1080000"/>
            <a:ext cx="3780000" cy="486000"/>
          </a:xfrm>
        </p:spPr>
        <p:txBody>
          <a:bodyPr anchor="b">
            <a:normAutofit/>
          </a:bodyPr>
          <a:lstStyle>
            <a:lvl1pPr marL="0" indent="0">
              <a:buNone/>
              <a:defRPr sz="14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hasCustomPrompt="1"/>
          </p:nvPr>
        </p:nvSpPr>
        <p:spPr>
          <a:xfrm>
            <a:off x="4716000" y="1670538"/>
            <a:ext cx="3780000" cy="2988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Footer Placeholder 11"/>
          <p:cNvSpPr>
            <a:spLocks noGrp="1"/>
          </p:cNvSpPr>
          <p:nvPr>
            <p:ph type="ftr" sz="quarter" idx="11"/>
          </p:nvPr>
        </p:nvSpPr>
        <p:spPr>
          <a:xfrm>
            <a:off x="722117" y="4909249"/>
            <a:ext cx="3086100" cy="162000"/>
          </a:xfrm>
          <a:prstGeom prst="rect">
            <a:avLst/>
          </a:prstGeom>
        </p:spPr>
        <p:txBody>
          <a:bodyPr/>
          <a:lstStyle/>
          <a:p>
            <a:pPr algn="l"/>
            <a:r>
              <a:rPr lang="en-AU" dirty="0"/>
              <a:t>Footer text</a:t>
            </a:r>
          </a:p>
        </p:txBody>
      </p:sp>
      <p:sp>
        <p:nvSpPr>
          <p:cNvPr id="11" name="Date Placeholder 10"/>
          <p:cNvSpPr>
            <a:spLocks noGrp="1"/>
          </p:cNvSpPr>
          <p:nvPr>
            <p:ph type="dt" sz="half" idx="10"/>
          </p:nvPr>
        </p:nvSpPr>
        <p:spPr/>
        <p:txBody>
          <a:bodyPr/>
          <a:lstStyle/>
          <a:p>
            <a:fld id="{7C21EA5E-2C64-4D12-964E-3D3583FF8B42}" type="datetime1">
              <a:rPr lang="en-AU" smtClean="0"/>
              <a:t>14/05/2025</a:t>
            </a:fld>
            <a:endParaRPr lang="en-AU" dirty="0"/>
          </a:p>
        </p:txBody>
      </p:sp>
      <p:sp>
        <p:nvSpPr>
          <p:cNvPr id="13" name="Slide Number Placeholder 12"/>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424462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10A41-63BD-4780-8219-195E89853B2B}"/>
              </a:ext>
            </a:extLst>
          </p:cNvPr>
          <p:cNvSpPr>
            <a:spLocks noGrp="1"/>
          </p:cNvSpPr>
          <p:nvPr>
            <p:ph type="title"/>
          </p:nvPr>
        </p:nvSpPr>
        <p:spPr/>
        <p:txBody>
          <a:bodyPr/>
          <a:lstStyle/>
          <a:p>
            <a:r>
              <a:rPr lang="en-US"/>
              <a:t>Click to edit Master title style</a:t>
            </a:r>
            <a:endParaRPr lang="en-AU" dirty="0"/>
          </a:p>
        </p:txBody>
      </p:sp>
      <p:sp>
        <p:nvSpPr>
          <p:cNvPr id="7" name="Text Placeholder 6">
            <a:extLst>
              <a:ext uri="{FF2B5EF4-FFF2-40B4-BE49-F238E27FC236}">
                <a16:creationId xmlns:a16="http://schemas.microsoft.com/office/drawing/2014/main" id="{7D0935DA-7C95-4DBF-B043-BED53D139F50}"/>
              </a:ext>
            </a:extLst>
          </p:cNvPr>
          <p:cNvSpPr>
            <a:spLocks noGrp="1"/>
          </p:cNvSpPr>
          <p:nvPr>
            <p:ph type="body" sz="quarter" idx="13"/>
          </p:nvPr>
        </p:nvSpPr>
        <p:spPr>
          <a:xfrm>
            <a:off x="720000" y="1080000"/>
            <a:ext cx="3780000" cy="486000"/>
          </a:xfrm>
        </p:spPr>
        <p:txBody>
          <a:bodyPr anchor="b" anchorCtr="0"/>
          <a:lstStyle>
            <a:lvl1pPr>
              <a:defRPr b="1">
                <a:solidFill>
                  <a:schemeClr val="tx2"/>
                </a:solidFill>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B8966D44-16B8-4C19-AFFD-5DA4DFC9FA46}"/>
              </a:ext>
            </a:extLst>
          </p:cNvPr>
          <p:cNvSpPr>
            <a:spLocks noGrp="1"/>
          </p:cNvSpPr>
          <p:nvPr>
            <p:ph sz="quarter" idx="15" hasCustomPrompt="1"/>
          </p:nvPr>
        </p:nvSpPr>
        <p:spPr>
          <a:xfrm>
            <a:off x="720000" y="1670400"/>
            <a:ext cx="3780000" cy="144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Content Placeholder 12">
            <a:extLst>
              <a:ext uri="{FF2B5EF4-FFF2-40B4-BE49-F238E27FC236}">
                <a16:creationId xmlns:a16="http://schemas.microsoft.com/office/drawing/2014/main" id="{E4155142-1F3B-47E9-A822-7FE13D6180CC}"/>
              </a:ext>
            </a:extLst>
          </p:cNvPr>
          <p:cNvSpPr>
            <a:spLocks noGrp="1"/>
          </p:cNvSpPr>
          <p:nvPr>
            <p:ph sz="quarter" idx="16"/>
          </p:nvPr>
        </p:nvSpPr>
        <p:spPr>
          <a:xfrm>
            <a:off x="720000" y="3204000"/>
            <a:ext cx="37800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Text Placeholder 8">
            <a:extLst>
              <a:ext uri="{FF2B5EF4-FFF2-40B4-BE49-F238E27FC236}">
                <a16:creationId xmlns:a16="http://schemas.microsoft.com/office/drawing/2014/main" id="{7728E30A-6594-4018-A3CC-DFCC2AB2F0FA}"/>
              </a:ext>
            </a:extLst>
          </p:cNvPr>
          <p:cNvSpPr>
            <a:spLocks noGrp="1"/>
          </p:cNvSpPr>
          <p:nvPr>
            <p:ph type="body" sz="quarter" idx="14"/>
          </p:nvPr>
        </p:nvSpPr>
        <p:spPr>
          <a:xfrm>
            <a:off x="4716000" y="1080000"/>
            <a:ext cx="3780000" cy="486000"/>
          </a:xfrm>
        </p:spPr>
        <p:txBody>
          <a:bodyPr anchor="b" anchorCtr="0"/>
          <a:lstStyle>
            <a:lvl1pPr>
              <a:defRPr b="1">
                <a:solidFill>
                  <a:schemeClr val="tx2"/>
                </a:solidFill>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60C4078C-BED3-4110-80D2-F43782E69051}"/>
              </a:ext>
            </a:extLst>
          </p:cNvPr>
          <p:cNvSpPr>
            <a:spLocks noGrp="1"/>
          </p:cNvSpPr>
          <p:nvPr>
            <p:ph sz="quarter" idx="17" hasCustomPrompt="1"/>
          </p:nvPr>
        </p:nvSpPr>
        <p:spPr>
          <a:xfrm>
            <a:off x="4716000" y="1670400"/>
            <a:ext cx="3780000" cy="144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16">
            <a:extLst>
              <a:ext uri="{FF2B5EF4-FFF2-40B4-BE49-F238E27FC236}">
                <a16:creationId xmlns:a16="http://schemas.microsoft.com/office/drawing/2014/main" id="{7DF38A89-3023-4F69-ABE0-61E2F4F1D7F2}"/>
              </a:ext>
            </a:extLst>
          </p:cNvPr>
          <p:cNvSpPr>
            <a:spLocks noGrp="1"/>
          </p:cNvSpPr>
          <p:nvPr>
            <p:ph sz="quarter" idx="18"/>
          </p:nvPr>
        </p:nvSpPr>
        <p:spPr>
          <a:xfrm>
            <a:off x="4716000" y="3204000"/>
            <a:ext cx="37800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Footer Placeholder 2">
            <a:extLst>
              <a:ext uri="{FF2B5EF4-FFF2-40B4-BE49-F238E27FC236}">
                <a16:creationId xmlns:a16="http://schemas.microsoft.com/office/drawing/2014/main" id="{4B1AB490-A5E2-4663-903C-9350B945E3FE}"/>
              </a:ext>
            </a:extLst>
          </p:cNvPr>
          <p:cNvSpPr>
            <a:spLocks noGrp="1"/>
          </p:cNvSpPr>
          <p:nvPr>
            <p:ph type="ftr" sz="quarter" idx="10"/>
          </p:nvPr>
        </p:nvSpPr>
        <p:spPr/>
        <p:txBody>
          <a:bodyPr/>
          <a:lstStyle/>
          <a:p>
            <a:r>
              <a:rPr lang="en-AU" dirty="0"/>
              <a:t>Footer text</a:t>
            </a:r>
          </a:p>
        </p:txBody>
      </p:sp>
      <p:sp>
        <p:nvSpPr>
          <p:cNvPr id="4" name="Date Placeholder 3">
            <a:extLst>
              <a:ext uri="{FF2B5EF4-FFF2-40B4-BE49-F238E27FC236}">
                <a16:creationId xmlns:a16="http://schemas.microsoft.com/office/drawing/2014/main" id="{A80A3F87-5BCC-4558-82A3-B7624C92A058}"/>
              </a:ext>
            </a:extLst>
          </p:cNvPr>
          <p:cNvSpPr>
            <a:spLocks noGrp="1"/>
          </p:cNvSpPr>
          <p:nvPr>
            <p:ph type="dt" sz="half" idx="11"/>
          </p:nvPr>
        </p:nvSpPr>
        <p:spPr/>
        <p:txBody>
          <a:bodyPr/>
          <a:lstStyle/>
          <a:p>
            <a:fld id="{9D730715-F26D-49BA-85D1-44BBC5829531}" type="datetime1">
              <a:rPr lang="en-AU" smtClean="0"/>
              <a:t>14/05/2025</a:t>
            </a:fld>
            <a:endParaRPr lang="en-AU" dirty="0"/>
          </a:p>
        </p:txBody>
      </p:sp>
      <p:sp>
        <p:nvSpPr>
          <p:cNvPr id="5" name="Slide Number Placeholder 4">
            <a:extLst>
              <a:ext uri="{FF2B5EF4-FFF2-40B4-BE49-F238E27FC236}">
                <a16:creationId xmlns:a16="http://schemas.microsoft.com/office/drawing/2014/main" id="{B851DDA5-59E6-4351-A388-A6BCC0545903}"/>
              </a:ext>
            </a:extLst>
          </p:cNvPr>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0047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720000" y="1080000"/>
            <a:ext cx="4140000" cy="36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5004000" y="1080000"/>
            <a:ext cx="3420000" cy="3164850"/>
          </a:xfrm>
          <a:solidFill>
            <a:schemeClr val="bg1">
              <a:lumMod val="95000"/>
            </a:schemeClr>
          </a:solidFill>
        </p:spPr>
        <p:txBody>
          <a:bodyPr/>
          <a:lstStyle>
            <a:lvl1pPr>
              <a:defRPr sz="1200" baseline="0"/>
            </a:lvl1pPr>
          </a:lstStyle>
          <a:p>
            <a:r>
              <a:rPr lang="en-AU" dirty="0"/>
              <a:t>Click icon to insert picture. After insertion to fit your entire picture to the placeholder use Picture Format &gt; Crop &gt; Fit. To maintain the shape of the picture placeholder, but reposition your photo inside the placeholder use Picture Format &gt; Crop &gt; Fill. </a:t>
            </a:r>
          </a:p>
        </p:txBody>
      </p:sp>
      <p:sp>
        <p:nvSpPr>
          <p:cNvPr id="9" name="Footer Placeholder 8"/>
          <p:cNvSpPr>
            <a:spLocks noGrp="1"/>
          </p:cNvSpPr>
          <p:nvPr>
            <p:ph type="ftr" sz="quarter" idx="11"/>
          </p:nvPr>
        </p:nvSpPr>
        <p:spPr>
          <a:xfrm>
            <a:off x="722117" y="4909249"/>
            <a:ext cx="3086100" cy="162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14/05/2025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585687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2 x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720000" y="1080000"/>
            <a:ext cx="4140000" cy="36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Picture Placeholder 3" descr="Image showing [enter description here]."/>
          <p:cNvSpPr>
            <a:spLocks noGrp="1"/>
          </p:cNvSpPr>
          <p:nvPr>
            <p:ph type="pic" sz="quarter" idx="13" hasCustomPrompt="1"/>
          </p:nvPr>
        </p:nvSpPr>
        <p:spPr>
          <a:xfrm>
            <a:off x="5004000" y="1116000"/>
            <a:ext cx="3420000" cy="1656000"/>
          </a:xfrm>
          <a:solidFill>
            <a:schemeClr val="bg1">
              <a:lumMod val="95000"/>
            </a:schemeClr>
          </a:solidFill>
        </p:spPr>
        <p:txBody>
          <a:bodyPr lIns="0" tIns="0" rIns="0" bIns="0" anchor="t" anchorCtr="0"/>
          <a:lstStyle>
            <a:lvl1pPr>
              <a:defRPr sz="1200"/>
            </a:lvl1pPr>
          </a:lstStyle>
          <a:p>
            <a:r>
              <a:rPr lang="en-AU" dirty="0"/>
              <a:t>Click icon to insert picture. After insertion to fit your entire picture to the placeholder use Picture Format &gt; Crop &gt; Fit. To maintain the shape of the picture placeholder, but reposition your photo inside the placeholder use Picture Format &gt; Crop &gt; Fill.</a:t>
            </a:r>
          </a:p>
        </p:txBody>
      </p:sp>
      <p:sp>
        <p:nvSpPr>
          <p:cNvPr id="9" name="Picture Placeholder 3" descr="Image showing [enter description here]."/>
          <p:cNvSpPr>
            <a:spLocks noGrp="1"/>
          </p:cNvSpPr>
          <p:nvPr>
            <p:ph type="pic" sz="quarter" idx="14" hasCustomPrompt="1"/>
          </p:nvPr>
        </p:nvSpPr>
        <p:spPr>
          <a:xfrm>
            <a:off x="5004000" y="2949671"/>
            <a:ext cx="3420000" cy="1656000"/>
          </a:xfrm>
          <a:solidFill>
            <a:schemeClr val="bg1">
              <a:lumMod val="95000"/>
            </a:schemeClr>
          </a:solidFill>
        </p:spPr>
        <p:txBody>
          <a:bodyPr lIns="0" tIns="0" rIns="0" bIns="0" anchor="t" anchorCtr="0"/>
          <a:lstStyle>
            <a:lvl1pPr>
              <a:defRPr sz="1200"/>
            </a:lvl1pPr>
          </a:lstStyle>
          <a:p>
            <a:r>
              <a:rPr lang="en-AU" dirty="0"/>
              <a:t>Click icon to insert picture. After insertion to fit your entire picture to the placeholder use Picture Format &gt; Crop &gt; Fit. To maintain the shape of the picture placeholder, but reposition your photo inside the placeholder use Picture Format &gt; Crop &gt; Fill.</a:t>
            </a:r>
          </a:p>
        </p:txBody>
      </p:sp>
      <p:sp>
        <p:nvSpPr>
          <p:cNvPr id="11" name="Footer Placeholder 10"/>
          <p:cNvSpPr>
            <a:spLocks noGrp="1"/>
          </p:cNvSpPr>
          <p:nvPr>
            <p:ph type="ftr" sz="quarter" idx="16"/>
          </p:nvPr>
        </p:nvSpPr>
        <p:spPr>
          <a:xfrm>
            <a:off x="722117" y="4909249"/>
            <a:ext cx="3086100" cy="162000"/>
          </a:xfrm>
          <a:prstGeom prst="rect">
            <a:avLst/>
          </a:prstGeom>
        </p:spPr>
        <p:txBody>
          <a:bodyPr/>
          <a:lstStyle/>
          <a:p>
            <a:pPr algn="l"/>
            <a:r>
              <a:rPr lang="en-AU" dirty="0"/>
              <a:t>Footer text</a:t>
            </a:r>
          </a:p>
        </p:txBody>
      </p:sp>
      <p:sp>
        <p:nvSpPr>
          <p:cNvPr id="10" name="Date Placeholder 9"/>
          <p:cNvSpPr>
            <a:spLocks noGrp="1"/>
          </p:cNvSpPr>
          <p:nvPr>
            <p:ph type="dt" sz="half" idx="15"/>
          </p:nvPr>
        </p:nvSpPr>
        <p:spPr/>
        <p:txBody>
          <a:bodyPr/>
          <a:lstStyle/>
          <a:p>
            <a:fld id="{82589B2F-B749-48D4-886C-26A83D0C4868}" type="datetime1">
              <a:rPr lang="en-AU" smtClean="0"/>
              <a:t>14/05/2025</a:t>
            </a:fld>
            <a:endParaRPr lang="en-AU" dirty="0"/>
          </a:p>
        </p:txBody>
      </p:sp>
      <p:sp>
        <p:nvSpPr>
          <p:cNvPr id="12" name="Slide Number Placeholder 11"/>
          <p:cNvSpPr>
            <a:spLocks noGrp="1"/>
          </p:cNvSpPr>
          <p:nvPr>
            <p:ph type="sldNum" sz="quarter" idx="17"/>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939443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080000"/>
            <a:ext cx="9144000" cy="4060800"/>
          </a:xfrm>
          <a:solidFill>
            <a:schemeClr val="bg1">
              <a:lumMod val="95000"/>
            </a:schemeClr>
          </a:solidFill>
        </p:spPr>
        <p:txBody>
          <a:bodyPr lIns="684000" tIns="576000" rIns="648000" bIns="0" anchor="t" anchorCtr="0"/>
          <a:lstStyle>
            <a:lvl1pPr>
              <a:defRPr sz="1400"/>
            </a:lvl1pPr>
          </a:lstStyle>
          <a:p>
            <a:r>
              <a:rPr lang="en-AU" dirty="0"/>
              <a:t>Click icon to insert picture. After insertion to fit your entire picture to the placeholder use Picture Format &gt; Crop &gt; Fit. To maintain the shape of the picture placeholder, but reposition your photo inside the placeholder use Picture Format &gt; Crop &gt; Fill.</a:t>
            </a:r>
          </a:p>
        </p:txBody>
      </p:sp>
    </p:spTree>
    <p:extLst>
      <p:ext uri="{BB962C8B-B14F-4D97-AF65-F5344CB8AC3E}">
        <p14:creationId xmlns:p14="http://schemas.microsoft.com/office/powerpoint/2010/main" val="3817246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mage and Capti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720000" y="1080000"/>
            <a:ext cx="7740000" cy="3159000"/>
          </a:xfrm>
          <a:solidFill>
            <a:schemeClr val="bg1">
              <a:lumMod val="95000"/>
            </a:schemeClr>
          </a:solidFill>
        </p:spPr>
        <p:txBody>
          <a:bodyPr lIns="0" tIns="540000" rIns="0" bIns="0" anchor="t" anchorCtr="0"/>
          <a:lstStyle>
            <a:lvl1pPr>
              <a:defRPr sz="1400"/>
            </a:lvl1pPr>
          </a:lstStyle>
          <a:p>
            <a:r>
              <a:rPr lang="en-AU" dirty="0"/>
              <a:t>Click icon to insert picture. After insertion to fit your entire picture to the placeholder use Picture Format &gt; Crop &gt; Fit. To maintain the shape of the picture placeholder, but reposition your photo inside the placeholder use Picture Format &gt; Crop &gt; Fill.</a:t>
            </a:r>
          </a:p>
        </p:txBody>
      </p:sp>
      <p:sp>
        <p:nvSpPr>
          <p:cNvPr id="3" name="Text Placeholder 2"/>
          <p:cNvSpPr>
            <a:spLocks noGrp="1"/>
          </p:cNvSpPr>
          <p:nvPr>
            <p:ph type="body" sz="quarter" idx="14" hasCustomPrompt="1"/>
          </p:nvPr>
        </p:nvSpPr>
        <p:spPr>
          <a:xfrm>
            <a:off x="720000" y="4284000"/>
            <a:ext cx="7740000" cy="504000"/>
          </a:xfrm>
        </p:spPr>
        <p:txBody>
          <a:bodyPr/>
          <a:lstStyle>
            <a:lvl1pPr>
              <a:spcBef>
                <a:spcPts val="300"/>
              </a:spcBef>
              <a:spcAft>
                <a:spcPts val="300"/>
              </a:spcAft>
              <a:defRPr sz="1200"/>
            </a:lvl1pPr>
            <a:lvl2pPr>
              <a:spcBef>
                <a:spcPts val="300"/>
              </a:spcBef>
              <a:spcAft>
                <a:spcPts val="300"/>
              </a:spcAft>
              <a:defRPr sz="1200"/>
            </a:lvl2pPr>
            <a:lvl3pPr>
              <a:spcBef>
                <a:spcPts val="300"/>
              </a:spcBef>
              <a:spcAft>
                <a:spcPts val="300"/>
              </a:spcAft>
              <a:defRPr sz="1200"/>
            </a:lvl3pPr>
            <a:lvl4pPr>
              <a:spcBef>
                <a:spcPts val="300"/>
              </a:spcBef>
              <a:spcAft>
                <a:spcPts val="300"/>
              </a:spcAft>
              <a:defRPr sz="1200"/>
            </a:lvl4pPr>
            <a:lvl5pPr>
              <a:spcBef>
                <a:spcPts val="300"/>
              </a:spcBef>
              <a:spcAft>
                <a:spcPts val="300"/>
              </a:spcAft>
              <a:defRPr sz="1200"/>
            </a:lvl5pPr>
          </a:lstStyle>
          <a:p>
            <a:pPr lvl="0"/>
            <a:r>
              <a:rPr lang="en-US" dirty="0"/>
              <a:t>Insert caption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16"/>
          </p:nvPr>
        </p:nvSpPr>
        <p:spPr/>
        <p:txBody>
          <a:bodyPr/>
          <a:lstStyle/>
          <a:p>
            <a:r>
              <a:rPr lang="en-AU" dirty="0"/>
              <a:t>Footer text</a:t>
            </a:r>
          </a:p>
        </p:txBody>
      </p:sp>
      <p:sp>
        <p:nvSpPr>
          <p:cNvPr id="2" name="Date Placeholder 1"/>
          <p:cNvSpPr>
            <a:spLocks noGrp="1"/>
          </p:cNvSpPr>
          <p:nvPr>
            <p:ph type="dt" sz="half" idx="15"/>
          </p:nvPr>
        </p:nvSpPr>
        <p:spPr/>
        <p:txBody>
          <a:bodyPr/>
          <a:lstStyle/>
          <a:p>
            <a:fld id="{9D730715-F26D-49BA-85D1-44BBC5829531}" type="datetime1">
              <a:rPr lang="en-AU" smtClean="0"/>
              <a:t>14/05/2025</a:t>
            </a:fld>
            <a:endParaRPr lang="en-AU" dirty="0"/>
          </a:p>
        </p:txBody>
      </p:sp>
      <p:sp>
        <p:nvSpPr>
          <p:cNvPr id="5" name="Slide Number Placeholder 4"/>
          <p:cNvSpPr>
            <a:spLocks noGrp="1"/>
          </p:cNvSpPr>
          <p:nvPr>
            <p:ph type="sldNum" sz="quarter" idx="17"/>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680789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aption and 2 x Image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3" name="Text Placeholder 2"/>
          <p:cNvSpPr>
            <a:spLocks noGrp="1"/>
          </p:cNvSpPr>
          <p:nvPr>
            <p:ph type="body" sz="quarter" idx="14" hasCustomPrompt="1"/>
          </p:nvPr>
        </p:nvSpPr>
        <p:spPr>
          <a:xfrm>
            <a:off x="720000" y="1080000"/>
            <a:ext cx="7740000" cy="999000"/>
          </a:xfrm>
        </p:spPr>
        <p:txBody>
          <a:bodyPr/>
          <a:lstStyle>
            <a:lvl1pPr>
              <a:spcBef>
                <a:spcPts val="300"/>
              </a:spcBef>
              <a:spcAft>
                <a:spcPts val="300"/>
              </a:spcAft>
              <a:defRPr sz="1200"/>
            </a:lvl1pPr>
            <a:lvl2pPr>
              <a:spcBef>
                <a:spcPts val="300"/>
              </a:spcBef>
              <a:spcAft>
                <a:spcPts val="300"/>
              </a:spcAft>
              <a:defRPr sz="1200"/>
            </a:lvl2pPr>
            <a:lvl3pPr>
              <a:spcBef>
                <a:spcPts val="300"/>
              </a:spcBef>
              <a:spcAft>
                <a:spcPts val="300"/>
              </a:spcAft>
              <a:defRPr sz="1200"/>
            </a:lvl3pPr>
            <a:lvl4pPr>
              <a:spcBef>
                <a:spcPts val="300"/>
              </a:spcBef>
              <a:spcAft>
                <a:spcPts val="300"/>
              </a:spcAft>
              <a:defRPr sz="1200"/>
            </a:lvl4pPr>
            <a:lvl5pPr>
              <a:spcBef>
                <a:spcPts val="300"/>
              </a:spcBef>
              <a:spcAft>
                <a:spcPts val="300"/>
              </a:spcAft>
              <a:defRPr sz="1200"/>
            </a:lvl5pPr>
          </a:lstStyle>
          <a:p>
            <a:pPr lvl="0"/>
            <a:r>
              <a:rPr lang="en-US" dirty="0"/>
              <a:t>Insert caption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Picture Placeholder 3" descr="Image showing [enter description here]."/>
          <p:cNvSpPr>
            <a:spLocks noGrp="1"/>
          </p:cNvSpPr>
          <p:nvPr>
            <p:ph type="pic" sz="quarter" idx="13" hasCustomPrompt="1"/>
          </p:nvPr>
        </p:nvSpPr>
        <p:spPr>
          <a:xfrm>
            <a:off x="720000" y="2078999"/>
            <a:ext cx="3744000" cy="2610000"/>
          </a:xfrm>
          <a:solidFill>
            <a:schemeClr val="bg1">
              <a:lumMod val="95000"/>
            </a:schemeClr>
          </a:solidFill>
        </p:spPr>
        <p:txBody>
          <a:bodyPr lIns="0" tIns="0" rIns="0" bIns="0" anchor="t" anchorCtr="0"/>
          <a:lstStyle>
            <a:lvl1pPr>
              <a:defRPr sz="1200"/>
            </a:lvl1pPr>
          </a:lstStyle>
          <a:p>
            <a:r>
              <a:rPr lang="en-AU" dirty="0"/>
              <a:t>Click icon to insert picture. After insertion to fit your entire picture to the placeholder use Picture Format &gt; Crop &gt; Fit. To maintain the shape of the picture placeholder, but reposition your photo inside the placeholder use Picture Format &gt; Crop &gt; Fill.</a:t>
            </a:r>
          </a:p>
        </p:txBody>
      </p:sp>
      <p:sp>
        <p:nvSpPr>
          <p:cNvPr id="12" name="Picture Placeholder 3" descr="Image showing [enter description here]."/>
          <p:cNvSpPr>
            <a:spLocks noGrp="1"/>
          </p:cNvSpPr>
          <p:nvPr>
            <p:ph type="pic" sz="quarter" idx="18" hasCustomPrompt="1"/>
          </p:nvPr>
        </p:nvSpPr>
        <p:spPr>
          <a:xfrm>
            <a:off x="4716000" y="2078999"/>
            <a:ext cx="3744000" cy="2610000"/>
          </a:xfrm>
          <a:solidFill>
            <a:schemeClr val="bg1">
              <a:lumMod val="95000"/>
            </a:schemeClr>
          </a:solidFill>
        </p:spPr>
        <p:txBody>
          <a:bodyPr lIns="0" tIns="0" rIns="0" bIns="0" anchor="t" anchorCtr="0"/>
          <a:lstStyle>
            <a:lvl1pPr>
              <a:defRPr sz="1200"/>
            </a:lvl1pPr>
          </a:lstStyle>
          <a:p>
            <a:r>
              <a:rPr lang="en-AU" dirty="0"/>
              <a:t>Click icon to insert picture. After insertion to fit your entire picture to the placeholder use Picture Format &gt; Crop &gt; Fit. To maintain the shape of the picture placeholder, but reposition your photo inside the placeholder use Picture Format &gt; Crop &gt; Fill.</a:t>
            </a:r>
          </a:p>
        </p:txBody>
      </p:sp>
      <p:sp>
        <p:nvSpPr>
          <p:cNvPr id="6" name="Footer Placeholder 5"/>
          <p:cNvSpPr>
            <a:spLocks noGrp="1"/>
          </p:cNvSpPr>
          <p:nvPr>
            <p:ph type="ftr" sz="quarter" idx="16"/>
          </p:nvPr>
        </p:nvSpPr>
        <p:spPr/>
        <p:txBody>
          <a:bodyPr/>
          <a:lstStyle/>
          <a:p>
            <a:r>
              <a:rPr lang="en-AU" dirty="0"/>
              <a:t>Footer text</a:t>
            </a:r>
          </a:p>
        </p:txBody>
      </p:sp>
      <p:sp>
        <p:nvSpPr>
          <p:cNvPr id="5" name="Date Placeholder 4"/>
          <p:cNvSpPr>
            <a:spLocks noGrp="1"/>
          </p:cNvSpPr>
          <p:nvPr>
            <p:ph type="dt" sz="half" idx="15"/>
          </p:nvPr>
        </p:nvSpPr>
        <p:spPr/>
        <p:txBody>
          <a:bodyPr/>
          <a:lstStyle/>
          <a:p>
            <a:fld id="{9D730715-F26D-49BA-85D1-44BBC5829531}" type="datetime1">
              <a:rPr lang="en-AU" smtClean="0"/>
              <a:t>14/05/2025</a:t>
            </a:fld>
            <a:endParaRPr lang="en-AU" dirty="0"/>
          </a:p>
        </p:txBody>
      </p:sp>
      <p:sp>
        <p:nvSpPr>
          <p:cNvPr id="7" name="Slide Number Placeholder 6"/>
          <p:cNvSpPr>
            <a:spLocks noGrp="1"/>
          </p:cNvSpPr>
          <p:nvPr>
            <p:ph type="sldNum" sz="quarter" idx="17"/>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405260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7" name="Footer Placeholder 6"/>
          <p:cNvSpPr>
            <a:spLocks noGrp="1"/>
          </p:cNvSpPr>
          <p:nvPr>
            <p:ph type="ftr" sz="quarter" idx="11"/>
          </p:nvPr>
        </p:nvSpPr>
        <p:spPr>
          <a:xfrm>
            <a:off x="722117" y="4909249"/>
            <a:ext cx="3086100" cy="162000"/>
          </a:xfrm>
          <a:prstGeom prst="rect">
            <a:avLst/>
          </a:prstGeom>
        </p:spPr>
        <p:txBody>
          <a:bodyPr/>
          <a:lstStyle/>
          <a:p>
            <a:pPr algn="l"/>
            <a:r>
              <a:rPr lang="en-AU" dirty="0"/>
              <a:t>Footer text</a:t>
            </a:r>
          </a:p>
        </p:txBody>
      </p:sp>
      <p:sp>
        <p:nvSpPr>
          <p:cNvPr id="6" name="Date Placeholder 5"/>
          <p:cNvSpPr>
            <a:spLocks noGrp="1"/>
          </p:cNvSpPr>
          <p:nvPr>
            <p:ph type="dt" sz="half" idx="10"/>
          </p:nvPr>
        </p:nvSpPr>
        <p:spPr/>
        <p:txBody>
          <a:bodyPr/>
          <a:lstStyle/>
          <a:p>
            <a:fld id="{D14977E9-0FD0-424A-8748-47A4C2184A4E}" type="datetime1">
              <a:rPr lang="en-AU" smtClean="0"/>
              <a:t>14/05/2025</a:t>
            </a:fld>
            <a:endParaRPr lang="en-AU" dirty="0"/>
          </a:p>
        </p:txBody>
      </p:sp>
      <p:sp>
        <p:nvSpPr>
          <p:cNvPr id="8" name="Slide Number Placeholder 7"/>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3339048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722117" y="4909249"/>
            <a:ext cx="3086100" cy="162000"/>
          </a:xfrm>
          <a:prstGeom prst="rect">
            <a:avLst/>
          </a:prstGeom>
        </p:spPr>
        <p:txBody>
          <a:bodyPr/>
          <a:lstStyle/>
          <a:p>
            <a:pPr algn="l"/>
            <a:r>
              <a:rPr lang="en-AU"/>
              <a:t>Footer text</a:t>
            </a:r>
            <a:endParaRPr lang="en-AU" dirty="0"/>
          </a:p>
        </p:txBody>
      </p:sp>
      <p:sp>
        <p:nvSpPr>
          <p:cNvPr id="5" name="Date Placeholder 4"/>
          <p:cNvSpPr>
            <a:spLocks noGrp="1"/>
          </p:cNvSpPr>
          <p:nvPr>
            <p:ph type="dt" sz="half" idx="10"/>
          </p:nvPr>
        </p:nvSpPr>
        <p:spPr/>
        <p:txBody>
          <a:bodyPr/>
          <a:lstStyle/>
          <a:p>
            <a:fld id="{4D84579C-80E1-4F4D-8A43-DC48F61A1A88}" type="datetime1">
              <a:rPr lang="en-AU" smtClean="0"/>
              <a:t>14/05/2025</a:t>
            </a:fld>
            <a:endParaRPr lang="en-AU" dirty="0"/>
          </a:p>
        </p:txBody>
      </p:sp>
      <p:sp>
        <p:nvSpPr>
          <p:cNvPr id="7" name="Slide Number Placeholder 6"/>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3917268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9AB1ABA-D435-44AF-AA61-6703EAFA94FE}" type="datetimeFigureOut">
              <a:rPr lang="en-AU" smtClean="0"/>
              <a:t>14/05/2025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E9C777-58C7-4564-82D9-6EF917E79E6F}" type="slidenum">
              <a:rPr lang="en-AU" smtClean="0"/>
              <a:t>‹#›</a:t>
            </a:fld>
            <a:endParaRPr lang="en-AU"/>
          </a:p>
        </p:txBody>
      </p:sp>
    </p:spTree>
    <p:extLst>
      <p:ext uri="{BB962C8B-B14F-4D97-AF65-F5344CB8AC3E}">
        <p14:creationId xmlns:p14="http://schemas.microsoft.com/office/powerpoint/2010/main" val="351482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800126-F5D9-4CAB-9532-C81ABB45013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000" y="198000"/>
            <a:ext cx="5169419" cy="4294641"/>
          </a:xfrm>
          <a:prstGeom prst="rect">
            <a:avLst/>
          </a:prstGeom>
        </p:spPr>
      </p:pic>
      <p:sp>
        <p:nvSpPr>
          <p:cNvPr id="16" name="Rectangle 15">
            <a:extLst>
              <a:ext uri="{C183D7F6-B498-43B3-948B-1728B52AA6E4}">
                <adec:decorative xmlns:adec="http://schemas.microsoft.com/office/drawing/2017/decorative" val="1"/>
              </a:ext>
            </a:extLst>
          </p:cNvPr>
          <p:cNvSpPr/>
          <p:nvPr userDrawn="1"/>
        </p:nvSpPr>
        <p:spPr>
          <a:xfrm>
            <a:off x="8946000" y="0"/>
            <a:ext cx="19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Rectangle 8">
            <a:extLst>
              <a:ext uri="{C183D7F6-B498-43B3-948B-1728B52AA6E4}">
                <adec:decorative xmlns:adec="http://schemas.microsoft.com/office/drawing/2017/decorative" val="1"/>
              </a:ext>
            </a:extLst>
          </p:cNvPr>
          <p:cNvSpPr/>
          <p:nvPr userDrawn="1"/>
        </p:nvSpPr>
        <p:spPr>
          <a:xfrm>
            <a:off x="0" y="4522500"/>
            <a:ext cx="9144000" cy="62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4" name="Rectangle 13">
            <a:extLst>
              <a:ext uri="{C183D7F6-B498-43B3-948B-1728B52AA6E4}">
                <adec:decorative xmlns:adec="http://schemas.microsoft.com/office/drawing/2017/decorative" val="1"/>
              </a:ext>
            </a:extLst>
          </p:cNvPr>
          <p:cNvSpPr/>
          <p:nvPr userDrawn="1"/>
        </p:nvSpPr>
        <p:spPr>
          <a:xfrm>
            <a:off x="0" y="0"/>
            <a:ext cx="91440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Rectangle 14">
            <a:extLst>
              <a:ext uri="{C183D7F6-B498-43B3-948B-1728B52AA6E4}">
                <adec:decorative xmlns:adec="http://schemas.microsoft.com/office/drawing/2017/decorative" val="1"/>
              </a:ext>
            </a:extLst>
          </p:cNvPr>
          <p:cNvSpPr/>
          <p:nvPr userDrawn="1"/>
        </p:nvSpPr>
        <p:spPr>
          <a:xfrm>
            <a:off x="0" y="0"/>
            <a:ext cx="19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0" name="Title 1"/>
          <p:cNvSpPr>
            <a:spLocks noGrp="1"/>
          </p:cNvSpPr>
          <p:nvPr>
            <p:ph type="ctrTitle"/>
          </p:nvPr>
        </p:nvSpPr>
        <p:spPr>
          <a:xfrm>
            <a:off x="522000" y="364499"/>
            <a:ext cx="2808000" cy="1488015"/>
          </a:xfrm>
        </p:spPr>
        <p:txBody>
          <a:bodyPr lIns="36000" tIns="36000" rIns="36000" bIns="36000" anchor="t" anchorCtr="0">
            <a:noAutofit/>
          </a:bodyPr>
          <a:lstStyle>
            <a:lvl1pPr algn="l">
              <a:lnSpc>
                <a:spcPct val="90000"/>
              </a:lnSpc>
              <a:defRPr sz="2400" b="1">
                <a:solidFill>
                  <a:schemeClr val="bg1"/>
                </a:solidFill>
                <a:latin typeface="+mn-lt"/>
              </a:defRPr>
            </a:lvl1pPr>
          </a:lstStyle>
          <a:p>
            <a:r>
              <a:rPr lang="en-US"/>
              <a:t>Click to edit Master title style</a:t>
            </a:r>
            <a:endParaRPr lang="en-AU" dirty="0"/>
          </a:p>
        </p:txBody>
      </p:sp>
      <p:sp>
        <p:nvSpPr>
          <p:cNvPr id="11" name="Subtitle 2"/>
          <p:cNvSpPr>
            <a:spLocks noGrp="1"/>
          </p:cNvSpPr>
          <p:nvPr>
            <p:ph type="subTitle" idx="1"/>
          </p:nvPr>
        </p:nvSpPr>
        <p:spPr>
          <a:xfrm>
            <a:off x="522000" y="1866015"/>
            <a:ext cx="2808000" cy="621000"/>
          </a:xfrm>
        </p:spPr>
        <p:txBody>
          <a:bodyPr lIns="36000" tIns="36000" rIns="36000" bIns="36000">
            <a:noAutofit/>
          </a:bodyPr>
          <a:lstStyle>
            <a:lvl1pPr marL="0" indent="0" algn="l">
              <a:lnSpc>
                <a:spcPct val="95000"/>
              </a:lnSpc>
              <a:spcBef>
                <a:spcPts val="0"/>
              </a:spcBef>
              <a:buNone/>
              <a:defRPr sz="1600" b="1">
                <a:solidFill>
                  <a:schemeClr val="bg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AU" dirty="0"/>
          </a:p>
        </p:txBody>
      </p:sp>
      <p:sp>
        <p:nvSpPr>
          <p:cNvPr id="12" name="Text Placeholder 7"/>
          <p:cNvSpPr>
            <a:spLocks noGrp="1"/>
          </p:cNvSpPr>
          <p:nvPr>
            <p:ph type="body" sz="quarter" idx="13" hasCustomPrompt="1"/>
          </p:nvPr>
        </p:nvSpPr>
        <p:spPr>
          <a:xfrm>
            <a:off x="522000" y="2500515"/>
            <a:ext cx="2808000" cy="378000"/>
          </a:xfrm>
        </p:spPr>
        <p:txBody>
          <a:bodyPr lIns="36000" tIns="36000" rIns="36000" bIns="36000">
            <a:noAutofit/>
          </a:bodyPr>
          <a:lstStyle>
            <a:lvl1pPr marL="0" indent="0">
              <a:lnSpc>
                <a:spcPct val="100000"/>
              </a:lnSpc>
              <a:spcBef>
                <a:spcPts val="0"/>
              </a:spcBef>
              <a:buFontTx/>
              <a:buNone/>
              <a:defRPr sz="1200" b="1" baseline="0">
                <a:solidFill>
                  <a:schemeClr val="bg1"/>
                </a:solidFill>
                <a:latin typeface="+mn-lt"/>
              </a:defRPr>
            </a:lvl1pPr>
          </a:lstStyle>
          <a:p>
            <a:pPr lvl="0"/>
            <a:r>
              <a:rPr lang="en-US" dirty="0"/>
              <a:t>Insert Date</a:t>
            </a:r>
            <a:endParaRPr lang="en-AU" dirty="0"/>
          </a:p>
        </p:txBody>
      </p:sp>
      <p:sp>
        <p:nvSpPr>
          <p:cNvPr id="17" name="object 8" descr="Victoria State Government logo"/>
          <p:cNvSpPr>
            <a:spLocks noChangeAspect="1"/>
          </p:cNvSpPr>
          <p:nvPr userDrawn="1"/>
        </p:nvSpPr>
        <p:spPr>
          <a:xfrm>
            <a:off x="360000" y="4690044"/>
            <a:ext cx="483566" cy="273961"/>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38400" y="4702218"/>
            <a:ext cx="1089722" cy="261788"/>
          </a:xfrm>
          <a:prstGeom prst="rect">
            <a:avLst/>
          </a:prstGeom>
        </p:spPr>
      </p:pic>
    </p:spTree>
    <p:extLst>
      <p:ext uri="{BB962C8B-B14F-4D97-AF65-F5344CB8AC3E}">
        <p14:creationId xmlns:p14="http://schemas.microsoft.com/office/powerpoint/2010/main" val="75505027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324000" y="1350000"/>
            <a:ext cx="4140000" cy="3240000"/>
          </a:xfrm>
        </p:spPr>
        <p:txBody>
          <a:bodyPr/>
          <a:lstStyle>
            <a:lvl1pPr>
              <a:defRPr>
                <a:solidFill>
                  <a:schemeClr val="accent2"/>
                </a:solidFill>
              </a:defRPr>
            </a:lvl1pPr>
            <a:lvl3pPr>
              <a:defRPr>
                <a:solidFill>
                  <a:schemeClr val="accent2"/>
                </a:solidFill>
              </a:defRPr>
            </a:lvl3pPr>
            <a:lvl4pPr>
              <a:defRPr>
                <a:solidFill>
                  <a:schemeClr val="accent2"/>
                </a:solidFill>
              </a:defRPr>
            </a:lvl4pPr>
            <a:lvl5pPr>
              <a:defRPr>
                <a:solidFill>
                  <a:schemeClr val="accent2"/>
                </a:solidFill>
              </a:defRPr>
            </a:lvl5pPr>
          </a:lstStyle>
          <a:p>
            <a:pPr lvl="0"/>
            <a:r>
              <a:rPr lang="en-AU" dirty="0"/>
              <a:t>Insert text here. Click the Increase List Level button for styles. Level 1 body text, level 2 heading, levels 3-5 bullets.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4000" y="1350000"/>
            <a:ext cx="4140000" cy="3240000"/>
          </a:xfrm>
        </p:spPr>
        <p:txBody>
          <a:bodyPr/>
          <a:lstStyle>
            <a:lvl1pPr>
              <a:defRPr>
                <a:solidFill>
                  <a:schemeClr val="accent2"/>
                </a:solidFill>
              </a:defRPr>
            </a:lvl1pPr>
            <a:lvl3pPr>
              <a:defRPr>
                <a:solidFill>
                  <a:schemeClr val="accent2"/>
                </a:solidFill>
              </a:defRPr>
            </a:lvl3pPr>
            <a:lvl4pPr>
              <a:defRPr>
                <a:solidFill>
                  <a:schemeClr val="accent2"/>
                </a:solidFill>
              </a:defRPr>
            </a:lvl4pPr>
            <a:lvl5pPr>
              <a:defRPr>
                <a:solidFill>
                  <a:schemeClr val="accent2"/>
                </a:solidFill>
              </a:defRPr>
            </a:lvl5pPr>
          </a:lstStyle>
          <a:p>
            <a:pPr lvl="0"/>
            <a:r>
              <a:rPr lang="en-AU" dirty="0"/>
              <a:t>Insert text here. Click the Increase List Level button for styles. Level 1 body text, level 2 heading, levels 3-5 bullets.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E0F999D-AB44-496A-BFC5-3DE7A13287F9}"/>
              </a:ext>
            </a:extLst>
          </p:cNvPr>
          <p:cNvSpPr>
            <a:spLocks noGrp="1"/>
          </p:cNvSpPr>
          <p:nvPr>
            <p:ph type="dt" sz="half" idx="10"/>
          </p:nvPr>
        </p:nvSpPr>
        <p:spPr>
          <a:xfrm>
            <a:off x="4155300" y="4887000"/>
            <a:ext cx="2057400" cy="216000"/>
          </a:xfrm>
          <a:prstGeom prst="rect">
            <a:avLst/>
          </a:prstGeom>
        </p:spPr>
        <p:txBody>
          <a:bodyPr/>
          <a:lstStyle/>
          <a:p>
            <a:pPr algn="ctr"/>
            <a:fld id="{63CDCB31-D65C-41F2-AD13-F13F710FC8F5}" type="datetime1">
              <a:rPr lang="en-AU" smtClean="0"/>
              <a:t>14/05/2025</a:t>
            </a:fld>
            <a:endParaRPr lang="en-US" dirty="0"/>
          </a:p>
        </p:txBody>
      </p:sp>
      <p:sp>
        <p:nvSpPr>
          <p:cNvPr id="6" name="Footer Placeholder 5">
            <a:extLst>
              <a:ext uri="{FF2B5EF4-FFF2-40B4-BE49-F238E27FC236}">
                <a16:creationId xmlns:a16="http://schemas.microsoft.com/office/drawing/2014/main" id="{B615649D-44E8-41A9-80C1-576EFFEE9F57}"/>
              </a:ext>
            </a:extLst>
          </p:cNvPr>
          <p:cNvSpPr>
            <a:spLocks noGrp="1"/>
          </p:cNvSpPr>
          <p:nvPr>
            <p:ph type="ftr" sz="quarter" idx="11"/>
          </p:nvPr>
        </p:nvSpPr>
        <p:spPr>
          <a:xfrm>
            <a:off x="324000" y="4887000"/>
            <a:ext cx="2880000" cy="216000"/>
          </a:xfrm>
          <a:prstGeom prst="rect">
            <a:avLst/>
          </a:prstGeom>
        </p:spPr>
        <p:txBody>
          <a:bodyPr/>
          <a:lstStyle/>
          <a:p>
            <a:pPr algn="l"/>
            <a:r>
              <a:rPr lang="en-AU"/>
              <a:t>© copyright clearwater / clearwatervic.com.au</a:t>
            </a:r>
            <a:endParaRPr lang="en-US" dirty="0"/>
          </a:p>
        </p:txBody>
      </p:sp>
      <p:sp>
        <p:nvSpPr>
          <p:cNvPr id="7" name="Slide Number Placeholder 6">
            <a:extLst>
              <a:ext uri="{FF2B5EF4-FFF2-40B4-BE49-F238E27FC236}">
                <a16:creationId xmlns:a16="http://schemas.microsoft.com/office/drawing/2014/main" id="{C514B139-5561-4D9C-982B-40E1F0071D9D}"/>
              </a:ext>
            </a:extLst>
          </p:cNvPr>
          <p:cNvSpPr>
            <a:spLocks noGrp="1"/>
          </p:cNvSpPr>
          <p:nvPr>
            <p:ph type="sldNum" sz="quarter" idx="12"/>
          </p:nvPr>
        </p:nvSpPr>
        <p:spPr/>
        <p:txBody>
          <a:bodyPr/>
          <a:lstStyle/>
          <a:p>
            <a:fld id="{48B5C96C-4BBC-4B33-A047-1AA8DFEEEE65}" type="slidenum">
              <a:rPr lang="en-US" smtClean="0"/>
              <a:pPr/>
              <a:t>‹#›</a:t>
            </a:fld>
            <a:endParaRPr lang="en-US" dirty="0"/>
          </a:p>
        </p:txBody>
      </p:sp>
    </p:spTree>
    <p:extLst>
      <p:ext uri="{BB962C8B-B14F-4D97-AF65-F5344CB8AC3E}">
        <p14:creationId xmlns:p14="http://schemas.microsoft.com/office/powerpoint/2010/main" val="1307892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4000" y="1350000"/>
            <a:ext cx="8460000" cy="3240000"/>
          </a:xfrm>
        </p:spPr>
        <p:txBody>
          <a:bodyPr/>
          <a:lstStyle>
            <a:lvl1pPr>
              <a:defRPr>
                <a:solidFill>
                  <a:schemeClr val="tx1"/>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AU" dirty="0"/>
              <a:t>Insert text here. Click the Increase List Level button for styles. Level 1 body text, level 2 heading, levels 3-5 bullets.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35033417-E498-494F-BC55-E12A40AACE30}"/>
              </a:ext>
            </a:extLst>
          </p:cNvPr>
          <p:cNvSpPr>
            <a:spLocks noGrp="1"/>
          </p:cNvSpPr>
          <p:nvPr>
            <p:ph type="dt" sz="half" idx="10"/>
          </p:nvPr>
        </p:nvSpPr>
        <p:spPr>
          <a:xfrm>
            <a:off x="4155300" y="4887000"/>
            <a:ext cx="2057400" cy="216000"/>
          </a:xfrm>
          <a:prstGeom prst="rect">
            <a:avLst/>
          </a:prstGeom>
        </p:spPr>
        <p:txBody>
          <a:bodyPr/>
          <a:lstStyle/>
          <a:p>
            <a:pPr algn="ctr"/>
            <a:fld id="{4E5270BC-5445-48AD-9901-569959B90C27}" type="datetime1">
              <a:rPr lang="en-AU" smtClean="0"/>
              <a:t>14/05/2025</a:t>
            </a:fld>
            <a:endParaRPr lang="en-US" dirty="0"/>
          </a:p>
        </p:txBody>
      </p:sp>
      <p:sp>
        <p:nvSpPr>
          <p:cNvPr id="4" name="Footer Placeholder 3">
            <a:extLst>
              <a:ext uri="{FF2B5EF4-FFF2-40B4-BE49-F238E27FC236}">
                <a16:creationId xmlns:a16="http://schemas.microsoft.com/office/drawing/2014/main" id="{65FC6A00-5390-4686-BAEB-40536A98235B}"/>
              </a:ext>
            </a:extLst>
          </p:cNvPr>
          <p:cNvSpPr>
            <a:spLocks noGrp="1"/>
          </p:cNvSpPr>
          <p:nvPr>
            <p:ph type="ftr" sz="quarter" idx="11"/>
          </p:nvPr>
        </p:nvSpPr>
        <p:spPr>
          <a:xfrm>
            <a:off x="324000" y="4887000"/>
            <a:ext cx="2880000" cy="216000"/>
          </a:xfrm>
          <a:prstGeom prst="rect">
            <a:avLst/>
          </a:prstGeom>
        </p:spPr>
        <p:txBody>
          <a:bodyPr/>
          <a:lstStyle/>
          <a:p>
            <a:pPr algn="l"/>
            <a:r>
              <a:rPr lang="en-AU"/>
              <a:t>© copyright clearwater / clearwatervic.com.au</a:t>
            </a:r>
            <a:endParaRPr lang="en-US" dirty="0"/>
          </a:p>
        </p:txBody>
      </p:sp>
      <p:sp>
        <p:nvSpPr>
          <p:cNvPr id="5" name="Slide Number Placeholder 4">
            <a:extLst>
              <a:ext uri="{FF2B5EF4-FFF2-40B4-BE49-F238E27FC236}">
                <a16:creationId xmlns:a16="http://schemas.microsoft.com/office/drawing/2014/main" id="{91F8E2DE-AA93-4EC1-8AAE-3E58B5AE498A}"/>
              </a:ext>
            </a:extLst>
          </p:cNvPr>
          <p:cNvSpPr>
            <a:spLocks noGrp="1"/>
          </p:cNvSpPr>
          <p:nvPr>
            <p:ph type="sldNum" sz="quarter" idx="12"/>
          </p:nvPr>
        </p:nvSpPr>
        <p:spPr/>
        <p:txBody>
          <a:bodyPr/>
          <a:lstStyle/>
          <a:p>
            <a:fld id="{48B5C96C-4BBC-4B33-A047-1AA8DFEEEE65}"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55095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Left, Small Image Righ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4000" y="1350000"/>
            <a:ext cx="5400000" cy="3240000"/>
          </a:xfrm>
        </p:spPr>
        <p:txBody>
          <a:bodyPr/>
          <a:lstStyle>
            <a:lvl1pPr>
              <a:lnSpc>
                <a:spcPct val="100000"/>
              </a:lnSpc>
              <a:spcBef>
                <a:spcPts val="150"/>
              </a:spcBef>
              <a:spcAft>
                <a:spcPts val="150"/>
              </a:spcAft>
              <a:defRPr>
                <a:solidFill>
                  <a:schemeClr val="accent2"/>
                </a:solidFill>
              </a:defRPr>
            </a:lvl1pPr>
            <a:lvl2pPr>
              <a:lnSpc>
                <a:spcPct val="100000"/>
              </a:lnSpc>
              <a:spcBef>
                <a:spcPts val="150"/>
              </a:spcBef>
              <a:spcAft>
                <a:spcPts val="150"/>
              </a:spcAft>
              <a:defRPr/>
            </a:lvl2pPr>
            <a:lvl3pPr>
              <a:lnSpc>
                <a:spcPct val="100000"/>
              </a:lnSpc>
              <a:spcBef>
                <a:spcPts val="150"/>
              </a:spcBef>
              <a:spcAft>
                <a:spcPts val="150"/>
              </a:spcAft>
              <a:defRPr>
                <a:solidFill>
                  <a:schemeClr val="accent2"/>
                </a:solidFill>
              </a:defRPr>
            </a:lvl3pPr>
            <a:lvl4pPr>
              <a:lnSpc>
                <a:spcPct val="100000"/>
              </a:lnSpc>
              <a:spcBef>
                <a:spcPts val="150"/>
              </a:spcBef>
              <a:spcAft>
                <a:spcPts val="150"/>
              </a:spcAft>
              <a:defRPr>
                <a:solidFill>
                  <a:schemeClr val="accent2"/>
                </a:solidFill>
              </a:defRPr>
            </a:lvl4pPr>
            <a:lvl5pPr>
              <a:lnSpc>
                <a:spcPct val="100000"/>
              </a:lnSpc>
              <a:spcBef>
                <a:spcPts val="150"/>
              </a:spcBef>
              <a:spcAft>
                <a:spcPts val="150"/>
              </a:spcAft>
              <a:defRPr>
                <a:solidFill>
                  <a:schemeClr val="accent2"/>
                </a:solidFill>
              </a:defRPr>
            </a:lvl5pPr>
          </a:lstStyle>
          <a:p>
            <a:pPr lvl="0"/>
            <a:r>
              <a:rPr lang="en-AU" dirty="0"/>
              <a:t>Insert text here. Click the Increase List Level button for styles. Level 1 body text, level 2 heading, levels 3-5 bullets.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9637C980-93F0-45BA-8F8D-C82A97955F8C}"/>
              </a:ext>
            </a:extLst>
          </p:cNvPr>
          <p:cNvSpPr>
            <a:spLocks noGrp="1"/>
          </p:cNvSpPr>
          <p:nvPr>
            <p:ph type="pic" sz="quarter" idx="13" hasCustomPrompt="1"/>
          </p:nvPr>
        </p:nvSpPr>
        <p:spPr>
          <a:xfrm>
            <a:off x="6075947" y="1431000"/>
            <a:ext cx="2700000" cy="1701000"/>
          </a:xfrm>
          <a:solidFill>
            <a:schemeClr val="bg2"/>
          </a:solidFill>
        </p:spPr>
        <p:txBody>
          <a:bodyPr/>
          <a:lstStyle>
            <a:lvl1pPr algn="ctr">
              <a:defRPr sz="750"/>
            </a:lvl1pPr>
          </a:lstStyle>
          <a:p>
            <a:r>
              <a:rPr lang="en-AU" dirty="0"/>
              <a:t>Drag/paste picture to icon or click icon to add image.  Click Format &gt; Crop &gt; Fill to resize/move the image inside the placeholder or to reset the image. To fit a whole image without maintaining the placeholder shape click Format &gt; Crop &gt; Fit. </a:t>
            </a:r>
          </a:p>
          <a:p>
            <a:endParaRPr lang="en-US" dirty="0"/>
          </a:p>
        </p:txBody>
      </p:sp>
      <p:sp>
        <p:nvSpPr>
          <p:cNvPr id="14" name="Title 13">
            <a:extLst>
              <a:ext uri="{FF2B5EF4-FFF2-40B4-BE49-F238E27FC236}">
                <a16:creationId xmlns:a16="http://schemas.microsoft.com/office/drawing/2014/main" id="{DAA67F33-3EF8-475A-ADEA-A131674583B8}"/>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AA9170DC-2AB5-470A-9A01-5F8B31793B8C}"/>
              </a:ext>
            </a:extLst>
          </p:cNvPr>
          <p:cNvSpPr>
            <a:spLocks noGrp="1"/>
          </p:cNvSpPr>
          <p:nvPr>
            <p:ph type="dt" sz="half" idx="14"/>
          </p:nvPr>
        </p:nvSpPr>
        <p:spPr>
          <a:xfrm>
            <a:off x="4155300" y="4887000"/>
            <a:ext cx="2057400" cy="216000"/>
          </a:xfrm>
          <a:prstGeom prst="rect">
            <a:avLst/>
          </a:prstGeom>
        </p:spPr>
        <p:txBody>
          <a:bodyPr/>
          <a:lstStyle/>
          <a:p>
            <a:pPr algn="ctr"/>
            <a:fld id="{E3A6D8EE-ADD5-46A6-A409-BAE37670801F}" type="datetime1">
              <a:rPr lang="en-AU" smtClean="0"/>
              <a:t>14/05/2025</a:t>
            </a:fld>
            <a:endParaRPr lang="en-US" dirty="0"/>
          </a:p>
        </p:txBody>
      </p:sp>
      <p:sp>
        <p:nvSpPr>
          <p:cNvPr id="4" name="Footer Placeholder 3">
            <a:extLst>
              <a:ext uri="{FF2B5EF4-FFF2-40B4-BE49-F238E27FC236}">
                <a16:creationId xmlns:a16="http://schemas.microsoft.com/office/drawing/2014/main" id="{B7A8D859-1BB6-4A29-BAC1-2965807FC147}"/>
              </a:ext>
            </a:extLst>
          </p:cNvPr>
          <p:cNvSpPr>
            <a:spLocks noGrp="1"/>
          </p:cNvSpPr>
          <p:nvPr>
            <p:ph type="ftr" sz="quarter" idx="15"/>
          </p:nvPr>
        </p:nvSpPr>
        <p:spPr>
          <a:xfrm>
            <a:off x="324000" y="4887000"/>
            <a:ext cx="2880000" cy="216000"/>
          </a:xfrm>
          <a:prstGeom prst="rect">
            <a:avLst/>
          </a:prstGeom>
        </p:spPr>
        <p:txBody>
          <a:bodyPr/>
          <a:lstStyle/>
          <a:p>
            <a:pPr algn="l"/>
            <a:r>
              <a:rPr lang="en-AU"/>
              <a:t>© copyright clearwater / clearwatervic.com.au</a:t>
            </a:r>
            <a:endParaRPr lang="en-US" dirty="0"/>
          </a:p>
        </p:txBody>
      </p:sp>
      <p:sp>
        <p:nvSpPr>
          <p:cNvPr id="5" name="Slide Number Placeholder 4">
            <a:extLst>
              <a:ext uri="{FF2B5EF4-FFF2-40B4-BE49-F238E27FC236}">
                <a16:creationId xmlns:a16="http://schemas.microsoft.com/office/drawing/2014/main" id="{8B9137A6-A65E-46FA-934E-F6A5FA4C5B32}"/>
              </a:ext>
            </a:extLst>
          </p:cNvPr>
          <p:cNvSpPr>
            <a:spLocks noGrp="1"/>
          </p:cNvSpPr>
          <p:nvPr>
            <p:ph type="sldNum" sz="quarter" idx="16"/>
          </p:nvPr>
        </p:nvSpPr>
        <p:spPr/>
        <p:txBody>
          <a:bodyPr/>
          <a:lstStyle/>
          <a:p>
            <a:fld id="{48B5C96C-4BBC-4B33-A047-1AA8DFEEEE65}" type="slidenum">
              <a:rPr lang="en-US" smtClean="0"/>
              <a:pPr/>
              <a:t>‹#›</a:t>
            </a:fld>
            <a:endParaRPr lang="en-US" dirty="0"/>
          </a:p>
        </p:txBody>
      </p:sp>
    </p:spTree>
    <p:extLst>
      <p:ext uri="{BB962C8B-B14F-4D97-AF65-F5344CB8AC3E}">
        <p14:creationId xmlns:p14="http://schemas.microsoft.com/office/powerpoint/2010/main" val="163892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Content Placeholder 4"/>
          <p:cNvSpPr>
            <a:spLocks noGrp="1"/>
          </p:cNvSpPr>
          <p:nvPr>
            <p:ph sz="quarter" idx="13" hasCustomPrompt="1"/>
          </p:nvPr>
        </p:nvSpPr>
        <p:spPr>
          <a:xfrm>
            <a:off x="720725" y="1080000"/>
            <a:ext cx="7702550" cy="3672000"/>
          </a:xfrm>
        </p:spPr>
        <p:txBody>
          <a:bodyPr/>
          <a:lstStyle>
            <a:lvl1pPr>
              <a:defRPr/>
            </a:lvl1pPr>
          </a:lstStyle>
          <a:p>
            <a:pPr lvl="0"/>
            <a:r>
              <a:rPr lang="en-US" dirty="0"/>
              <a:t>Press the Increase Indent Button for a Subheading, twice for a bullet, three times for a second level bullet and four times for large subheading. Press the Decrease button to move back through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a:xfrm>
            <a:off x="722117" y="4909249"/>
            <a:ext cx="3086100" cy="162000"/>
          </a:xfrm>
          <a:prstGeom prst="rect">
            <a:avLst/>
          </a:prstGeom>
        </p:spPr>
        <p:txBody>
          <a:bodyPr/>
          <a:lstStyle/>
          <a:p>
            <a:pPr algn="l"/>
            <a:r>
              <a:rPr lang="en-AU" dirty="0"/>
              <a:t>Footer text</a:t>
            </a:r>
          </a:p>
        </p:txBody>
      </p:sp>
      <p:sp>
        <p:nvSpPr>
          <p:cNvPr id="7" name="Date Placeholder 6"/>
          <p:cNvSpPr>
            <a:spLocks noGrp="1"/>
          </p:cNvSpPr>
          <p:nvPr>
            <p:ph type="dt" sz="half" idx="10"/>
          </p:nvPr>
        </p:nvSpPr>
        <p:spPr/>
        <p:txBody>
          <a:bodyPr/>
          <a:lstStyle/>
          <a:p>
            <a:fld id="{2C8B44EA-9780-4188-87EC-ED088329FCFF}" type="datetime1">
              <a:rPr lang="en-AU" smtClean="0"/>
              <a:t>14/05/2025</a:t>
            </a:fld>
            <a:endParaRPr lang="en-AU" dirty="0"/>
          </a:p>
        </p:txBody>
      </p:sp>
      <p:sp>
        <p:nvSpPr>
          <p:cNvPr id="9" name="Slide Number Placeholder 8"/>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33979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Circles">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
            <a:ext cx="5292000" cy="945000"/>
          </a:xfrm>
        </p:spPr>
        <p:txBody>
          <a:bodyPr/>
          <a:lstStyle>
            <a:lvl1pPr>
              <a:defRPr>
                <a:solidFill>
                  <a:schemeClr val="tx2"/>
                </a:solidFill>
              </a:defRPr>
            </a:lvl1pPr>
          </a:lstStyle>
          <a:p>
            <a:r>
              <a:rPr lang="en-US"/>
              <a:t>Click to edit Master title style</a:t>
            </a:r>
            <a:endParaRPr lang="en-AU" dirty="0"/>
          </a:p>
        </p:txBody>
      </p:sp>
      <p:sp>
        <p:nvSpPr>
          <p:cNvPr id="5" name="Content Placeholder 4"/>
          <p:cNvSpPr>
            <a:spLocks noGrp="1"/>
          </p:cNvSpPr>
          <p:nvPr>
            <p:ph sz="quarter" idx="13" hasCustomPrompt="1"/>
          </p:nvPr>
        </p:nvSpPr>
        <p:spPr>
          <a:xfrm>
            <a:off x="720000" y="1080000"/>
            <a:ext cx="5904000" cy="3672000"/>
          </a:xfrm>
        </p:spPr>
        <p:txBody>
          <a:bodyPr/>
          <a:lstStyle>
            <a:lvl1pPr>
              <a:defRPr/>
            </a:lvl1pPr>
          </a:lstStyle>
          <a:p>
            <a:pPr lvl="0"/>
            <a:r>
              <a:rPr lang="en-US" dirty="0"/>
              <a:t>Press the Increase Indent Button for a Subheading, twice for a bullet, three times for a second level bullet and four times for large subheading. Press the Decrease button to move back through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Footer Placeholder 8"/>
          <p:cNvSpPr>
            <a:spLocks noGrp="1"/>
          </p:cNvSpPr>
          <p:nvPr>
            <p:ph type="ftr" sz="quarter" idx="11"/>
          </p:nvPr>
        </p:nvSpPr>
        <p:spPr>
          <a:xfrm>
            <a:off x="722117" y="4909249"/>
            <a:ext cx="3086100" cy="162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0EA7112-3F92-44E0-8CA0-A19BFABD4D9F}" type="datetime1">
              <a:rPr lang="en-AU" smtClean="0"/>
              <a:t>14/05/2025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pic>
        <p:nvPicPr>
          <p:cNvPr id="4" name="Picture 3">
            <a:extLst>
              <a:ext uri="{FF2B5EF4-FFF2-40B4-BE49-F238E27FC236}">
                <a16:creationId xmlns:a16="http://schemas.microsoft.com/office/drawing/2014/main" id="{4CB6AF5C-38F1-4BAB-AB46-A8064BD2EFC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12000" y="0"/>
            <a:ext cx="3130302" cy="2154940"/>
          </a:xfrm>
          <a:prstGeom prst="rect">
            <a:avLst/>
          </a:prstGeom>
        </p:spPr>
      </p:pic>
    </p:spTree>
    <p:extLst>
      <p:ext uri="{BB962C8B-B14F-4D97-AF65-F5344CB8AC3E}">
        <p14:creationId xmlns:p14="http://schemas.microsoft.com/office/powerpoint/2010/main" val="118161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2" name="Rectangle 21">
            <a:extLst>
              <a:ext uri="{C183D7F6-B498-43B3-948B-1728B52AA6E4}">
                <adec:decorative xmlns:adec="http://schemas.microsoft.com/office/drawing/2017/decorative" val="1"/>
              </a:ext>
            </a:extLst>
          </p:cNvPr>
          <p:cNvSpPr/>
          <p:nvPr userDrawn="1"/>
        </p:nvSpPr>
        <p:spPr>
          <a:xfrm>
            <a:off x="0" y="0"/>
            <a:ext cx="9144000" cy="4968000"/>
          </a:xfrm>
          <a:prstGeom prst="rect">
            <a:avLst/>
          </a:prstGeom>
          <a:solidFill>
            <a:srgbClr val="00428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2000" dirty="0"/>
          </a:p>
        </p:txBody>
      </p:sp>
      <p:sp>
        <p:nvSpPr>
          <p:cNvPr id="7" name="Title 6"/>
          <p:cNvSpPr>
            <a:spLocks noGrp="1"/>
          </p:cNvSpPr>
          <p:nvPr>
            <p:ph type="title"/>
          </p:nvPr>
        </p:nvSpPr>
        <p:spPr>
          <a:xfrm>
            <a:off x="720000" y="1563902"/>
            <a:ext cx="7704000" cy="945000"/>
          </a:xfrm>
        </p:spPr>
        <p:txBody>
          <a:bodyPr anchor="b"/>
          <a:lstStyle>
            <a:lvl1pPr>
              <a:defRPr sz="2000"/>
            </a:lvl1pPr>
          </a:lstStyle>
          <a:p>
            <a:r>
              <a:rPr lang="en-US"/>
              <a:t>Click to edit Master title style</a:t>
            </a:r>
            <a:endParaRPr lang="en-AU" dirty="0"/>
          </a:p>
        </p:txBody>
      </p:sp>
      <p:sp>
        <p:nvSpPr>
          <p:cNvPr id="9" name="Text Placeholder 8"/>
          <p:cNvSpPr>
            <a:spLocks noGrp="1"/>
          </p:cNvSpPr>
          <p:nvPr>
            <p:ph type="body" sz="quarter" idx="13"/>
          </p:nvPr>
        </p:nvSpPr>
        <p:spPr>
          <a:xfrm>
            <a:off x="720725" y="2446957"/>
            <a:ext cx="7702550" cy="1469013"/>
          </a:xfrm>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9" name="Rectangle 18">
            <a:extLst>
              <a:ext uri="{C183D7F6-B498-43B3-948B-1728B52AA6E4}">
                <adec:decorative xmlns:adec="http://schemas.microsoft.com/office/drawing/2017/decorative" val="1"/>
              </a:ext>
            </a:extLst>
          </p:cNvPr>
          <p:cNvSpPr/>
          <p:nvPr userDrawn="1"/>
        </p:nvSpPr>
        <p:spPr>
          <a:xfrm>
            <a:off x="0" y="4968000"/>
            <a:ext cx="9144000" cy="67500"/>
          </a:xfrm>
          <a:prstGeom prst="rect">
            <a:avLst/>
          </a:prstGeom>
          <a:solidFill>
            <a:srgbClr val="668E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800"/>
          </a:p>
        </p:txBody>
      </p:sp>
      <p:sp>
        <p:nvSpPr>
          <p:cNvPr id="20" name="Rectangle 19">
            <a:extLst>
              <a:ext uri="{C183D7F6-B498-43B3-948B-1728B52AA6E4}">
                <adec:decorative xmlns:adec="http://schemas.microsoft.com/office/drawing/2017/decorative" val="1"/>
              </a:ext>
            </a:extLst>
          </p:cNvPr>
          <p:cNvSpPr/>
          <p:nvPr userDrawn="1"/>
        </p:nvSpPr>
        <p:spPr>
          <a:xfrm>
            <a:off x="0" y="5030100"/>
            <a:ext cx="9144000" cy="62100"/>
          </a:xfrm>
          <a:prstGeom prst="rect">
            <a:avLst/>
          </a:prstGeom>
          <a:solidFill>
            <a:srgbClr val="B3C6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800"/>
          </a:p>
        </p:txBody>
      </p:sp>
    </p:spTree>
    <p:extLst>
      <p:ext uri="{BB962C8B-B14F-4D97-AF65-F5344CB8AC3E}">
        <p14:creationId xmlns:p14="http://schemas.microsoft.com/office/powerpoint/2010/main" val="384926193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2" name="Rectangle 21">
            <a:extLst>
              <a:ext uri="{C183D7F6-B498-43B3-948B-1728B52AA6E4}">
                <adec:decorative xmlns:adec="http://schemas.microsoft.com/office/drawing/2017/decorative" val="1"/>
              </a:ext>
            </a:extLst>
          </p:cNvPr>
          <p:cNvSpPr/>
          <p:nvPr userDrawn="1"/>
        </p:nvSpPr>
        <p:spPr>
          <a:xfrm>
            <a:off x="0" y="0"/>
            <a:ext cx="9144000" cy="49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800"/>
          </a:p>
        </p:txBody>
      </p:sp>
      <p:sp>
        <p:nvSpPr>
          <p:cNvPr id="7" name="Title 6"/>
          <p:cNvSpPr>
            <a:spLocks noGrp="1"/>
          </p:cNvSpPr>
          <p:nvPr>
            <p:ph type="title"/>
          </p:nvPr>
        </p:nvSpPr>
        <p:spPr/>
        <p:txBody>
          <a:bodyPr/>
          <a:lstStyle/>
          <a:p>
            <a:r>
              <a:rPr lang="en-US"/>
              <a:t>Click to edit Master title style</a:t>
            </a:r>
            <a:endParaRPr lang="en-AU" dirty="0"/>
          </a:p>
        </p:txBody>
      </p:sp>
      <p:sp>
        <p:nvSpPr>
          <p:cNvPr id="9" name="Text Placeholder 8"/>
          <p:cNvSpPr>
            <a:spLocks noGrp="1"/>
          </p:cNvSpPr>
          <p:nvPr>
            <p:ph type="body" sz="quarter" idx="13"/>
          </p:nvPr>
        </p:nvSpPr>
        <p:spPr>
          <a:xfrm>
            <a:off x="720725" y="1080000"/>
            <a:ext cx="7702550" cy="35100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9" name="Rectangle 18">
            <a:extLst>
              <a:ext uri="{C183D7F6-B498-43B3-948B-1728B52AA6E4}">
                <adec:decorative xmlns:adec="http://schemas.microsoft.com/office/drawing/2017/decorative" val="1"/>
              </a:ext>
            </a:extLst>
          </p:cNvPr>
          <p:cNvSpPr/>
          <p:nvPr userDrawn="1"/>
        </p:nvSpPr>
        <p:spPr>
          <a:xfrm>
            <a:off x="0" y="4968000"/>
            <a:ext cx="9144000" cy="67500"/>
          </a:xfrm>
          <a:prstGeom prst="rect">
            <a:avLst/>
          </a:prstGeom>
          <a:solidFill>
            <a:srgbClr val="668E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800"/>
          </a:p>
        </p:txBody>
      </p:sp>
      <p:sp>
        <p:nvSpPr>
          <p:cNvPr id="20" name="Rectangle 19">
            <a:extLst>
              <a:ext uri="{C183D7F6-B498-43B3-948B-1728B52AA6E4}">
                <adec:decorative xmlns:adec="http://schemas.microsoft.com/office/drawing/2017/decorative" val="1"/>
              </a:ext>
            </a:extLst>
          </p:cNvPr>
          <p:cNvSpPr/>
          <p:nvPr userDrawn="1"/>
        </p:nvSpPr>
        <p:spPr>
          <a:xfrm>
            <a:off x="0" y="5030100"/>
            <a:ext cx="9144000" cy="62100"/>
          </a:xfrm>
          <a:prstGeom prst="rect">
            <a:avLst/>
          </a:prstGeom>
          <a:solidFill>
            <a:srgbClr val="B3C6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800"/>
          </a:p>
        </p:txBody>
      </p:sp>
    </p:spTree>
    <p:extLst>
      <p:ext uri="{BB962C8B-B14F-4D97-AF65-F5344CB8AC3E}">
        <p14:creationId xmlns:p14="http://schemas.microsoft.com/office/powerpoint/2010/main" val="421224908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3" name="Text Placeholder 2"/>
          <p:cNvSpPr>
            <a:spLocks noGrp="1"/>
          </p:cNvSpPr>
          <p:nvPr>
            <p:ph type="body" idx="1"/>
          </p:nvPr>
        </p:nvSpPr>
        <p:spPr>
          <a:xfrm>
            <a:off x="720000" y="1080000"/>
            <a:ext cx="3780000" cy="486000"/>
          </a:xfrm>
        </p:spPr>
        <p:txBody>
          <a:bodyPr anchor="b">
            <a:normAutofit/>
          </a:bodyPr>
          <a:lstStyle>
            <a:lvl1pPr marL="0" indent="0">
              <a:buNone/>
              <a:defRPr sz="14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hasCustomPrompt="1"/>
          </p:nvPr>
        </p:nvSpPr>
        <p:spPr>
          <a:xfrm>
            <a:off x="720000" y="1670538"/>
            <a:ext cx="3780000" cy="3018254"/>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716000" y="1080000"/>
            <a:ext cx="3780000" cy="486000"/>
          </a:xfrm>
        </p:spPr>
        <p:txBody>
          <a:bodyPr anchor="b">
            <a:normAutofit/>
          </a:bodyPr>
          <a:lstStyle>
            <a:lvl1pPr marL="0" indent="0">
              <a:buNone/>
              <a:defRPr sz="14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hasCustomPrompt="1"/>
          </p:nvPr>
        </p:nvSpPr>
        <p:spPr>
          <a:xfrm>
            <a:off x="4716000" y="1670538"/>
            <a:ext cx="3780000" cy="3018254"/>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Footer Placeholder 6">
            <a:extLst>
              <a:ext uri="{FF2B5EF4-FFF2-40B4-BE49-F238E27FC236}">
                <a16:creationId xmlns:a16="http://schemas.microsoft.com/office/drawing/2014/main" id="{D4E1BA90-E00E-46ED-B1F4-20FC6403DDF7}"/>
              </a:ext>
            </a:extLst>
          </p:cNvPr>
          <p:cNvSpPr>
            <a:spLocks noGrp="1"/>
          </p:cNvSpPr>
          <p:nvPr>
            <p:ph type="ftr" sz="quarter" idx="11"/>
          </p:nvPr>
        </p:nvSpPr>
        <p:spPr/>
        <p:txBody>
          <a:bodyPr/>
          <a:lstStyle/>
          <a:p>
            <a:r>
              <a:rPr lang="en-AU" dirty="0"/>
              <a:t>Footer text</a:t>
            </a:r>
          </a:p>
        </p:txBody>
      </p:sp>
      <p:sp>
        <p:nvSpPr>
          <p:cNvPr id="2" name="Date Placeholder 1">
            <a:extLst>
              <a:ext uri="{FF2B5EF4-FFF2-40B4-BE49-F238E27FC236}">
                <a16:creationId xmlns:a16="http://schemas.microsoft.com/office/drawing/2014/main" id="{8EBF6421-468A-4B66-8C73-B7B923A3A392}"/>
              </a:ext>
            </a:extLst>
          </p:cNvPr>
          <p:cNvSpPr>
            <a:spLocks noGrp="1"/>
          </p:cNvSpPr>
          <p:nvPr>
            <p:ph type="dt" sz="half" idx="10"/>
          </p:nvPr>
        </p:nvSpPr>
        <p:spPr/>
        <p:txBody>
          <a:bodyPr/>
          <a:lstStyle/>
          <a:p>
            <a:fld id="{9D730715-F26D-49BA-85D1-44BBC5829531}" type="datetime1">
              <a:rPr lang="en-AU" smtClean="0"/>
              <a:t>14/05/2025</a:t>
            </a:fld>
            <a:endParaRPr lang="en-AU" dirty="0"/>
          </a:p>
        </p:txBody>
      </p:sp>
      <p:sp>
        <p:nvSpPr>
          <p:cNvPr id="8" name="Slide Number Placeholder 7">
            <a:extLst>
              <a:ext uri="{FF2B5EF4-FFF2-40B4-BE49-F238E27FC236}">
                <a16:creationId xmlns:a16="http://schemas.microsoft.com/office/drawing/2014/main" id="{41645E38-5597-47A6-8C60-946F1104F11F}"/>
              </a:ext>
            </a:extLst>
          </p:cNvPr>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378611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720000" y="1080000"/>
            <a:ext cx="3780000" cy="36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hasCustomPrompt="1"/>
          </p:nvPr>
        </p:nvSpPr>
        <p:spPr>
          <a:xfrm>
            <a:off x="4716000" y="1080000"/>
            <a:ext cx="3780000" cy="36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Footer Placeholder 8"/>
          <p:cNvSpPr>
            <a:spLocks noGrp="1"/>
          </p:cNvSpPr>
          <p:nvPr>
            <p:ph type="ftr" sz="quarter" idx="11"/>
          </p:nvPr>
        </p:nvSpPr>
        <p:spPr>
          <a:xfrm>
            <a:off x="722117" y="4909249"/>
            <a:ext cx="3086100" cy="162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A2E07AD5-5170-4712-A31D-E6DBBC3952BF}" type="datetime1">
              <a:rPr lang="en-AU" smtClean="0"/>
              <a:t>14/05/2025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40102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5965-90B1-4F01-A230-59D19D98D0B0}"/>
              </a:ext>
            </a:extLst>
          </p:cNvPr>
          <p:cNvSpPr>
            <a:spLocks noGrp="1"/>
          </p:cNvSpPr>
          <p:nvPr>
            <p:ph type="title"/>
          </p:nvPr>
        </p:nvSpPr>
        <p:spPr/>
        <p:txBody>
          <a:bodyPr/>
          <a:lstStyle/>
          <a:p>
            <a:r>
              <a:rPr lang="en-US"/>
              <a:t>Click to edit Master title style</a:t>
            </a:r>
            <a:endParaRPr lang="en-AU" dirty="0"/>
          </a:p>
        </p:txBody>
      </p:sp>
      <p:sp>
        <p:nvSpPr>
          <p:cNvPr id="7" name="Text Placeholder 6">
            <a:extLst>
              <a:ext uri="{FF2B5EF4-FFF2-40B4-BE49-F238E27FC236}">
                <a16:creationId xmlns:a16="http://schemas.microsoft.com/office/drawing/2014/main" id="{85447CB6-1DBB-4497-94DD-22504BB77A38}"/>
              </a:ext>
            </a:extLst>
          </p:cNvPr>
          <p:cNvSpPr>
            <a:spLocks noGrp="1"/>
          </p:cNvSpPr>
          <p:nvPr>
            <p:ph type="body" sz="quarter" idx="13"/>
          </p:nvPr>
        </p:nvSpPr>
        <p:spPr>
          <a:xfrm>
            <a:off x="720000" y="1080000"/>
            <a:ext cx="3780000" cy="486000"/>
          </a:xfrm>
        </p:spPr>
        <p:txBody>
          <a:bodyPr anchor="b" anchorCtr="0"/>
          <a:lstStyle>
            <a:lvl1pPr>
              <a:defRPr b="1">
                <a:solidFill>
                  <a:schemeClr val="tx2"/>
                </a:solidFill>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B64777B8-15B3-41C8-A50B-501E68DE6909}"/>
              </a:ext>
            </a:extLst>
          </p:cNvPr>
          <p:cNvSpPr>
            <a:spLocks noGrp="1"/>
          </p:cNvSpPr>
          <p:nvPr>
            <p:ph sz="quarter" idx="14" hasCustomPrompt="1"/>
          </p:nvPr>
        </p:nvSpPr>
        <p:spPr>
          <a:xfrm>
            <a:off x="720000" y="1670400"/>
            <a:ext cx="3780000" cy="2988000"/>
          </a:xfrm>
        </p:spPr>
        <p:txBody>
          <a:bodyPr/>
          <a:lstStyle/>
          <a:p>
            <a:pPr marL="0" marR="0" lvl="0" indent="0" algn="l" defTabSz="685800" rtl="0" eaLnBrk="1" fontAlgn="auto" latinLnBrk="0" hangingPunct="1">
              <a:lnSpc>
                <a:spcPct val="100000"/>
              </a:lnSpc>
              <a:spcBef>
                <a:spcPts val="300"/>
              </a:spcBef>
              <a:spcAft>
                <a:spcPts val="600"/>
              </a:spcAft>
              <a:buClrTx/>
              <a:buSzTx/>
              <a:buFontTx/>
              <a:buNone/>
              <a:tabLst/>
              <a:defRPr/>
            </a:pPr>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a:extLst>
              <a:ext uri="{FF2B5EF4-FFF2-40B4-BE49-F238E27FC236}">
                <a16:creationId xmlns:a16="http://schemas.microsoft.com/office/drawing/2014/main" id="{B50D11BA-A6DD-4117-BD3D-35CBAF5B840D}"/>
              </a:ext>
            </a:extLst>
          </p:cNvPr>
          <p:cNvSpPr>
            <a:spLocks noGrp="1"/>
          </p:cNvSpPr>
          <p:nvPr>
            <p:ph type="body" sz="quarter" idx="15"/>
          </p:nvPr>
        </p:nvSpPr>
        <p:spPr>
          <a:xfrm>
            <a:off x="4716000" y="1080000"/>
            <a:ext cx="3780000" cy="486000"/>
          </a:xfrm>
        </p:spPr>
        <p:txBody>
          <a:bodyPr anchor="b" anchorCtr="0"/>
          <a:lstStyle>
            <a:lvl1pPr>
              <a:defRPr b="1">
                <a:solidFill>
                  <a:schemeClr val="tx2"/>
                </a:solidFill>
              </a:defRPr>
            </a:lvl1pPr>
          </a:lstStyle>
          <a:p>
            <a:pPr lvl="0"/>
            <a:r>
              <a:rPr lang="en-US"/>
              <a:t>Click to edit Master text styles</a:t>
            </a:r>
          </a:p>
        </p:txBody>
      </p:sp>
      <p:sp>
        <p:nvSpPr>
          <p:cNvPr id="13" name="Content Placeholder 12">
            <a:extLst>
              <a:ext uri="{FF2B5EF4-FFF2-40B4-BE49-F238E27FC236}">
                <a16:creationId xmlns:a16="http://schemas.microsoft.com/office/drawing/2014/main" id="{CC3FC2C2-4277-42CC-B41B-87516C501BDE}"/>
              </a:ext>
            </a:extLst>
          </p:cNvPr>
          <p:cNvSpPr>
            <a:spLocks noGrp="1"/>
          </p:cNvSpPr>
          <p:nvPr>
            <p:ph sz="quarter" idx="16" hasCustomPrompt="1"/>
          </p:nvPr>
        </p:nvSpPr>
        <p:spPr>
          <a:xfrm>
            <a:off x="4716000" y="1670400"/>
            <a:ext cx="3780000" cy="144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14">
            <a:extLst>
              <a:ext uri="{FF2B5EF4-FFF2-40B4-BE49-F238E27FC236}">
                <a16:creationId xmlns:a16="http://schemas.microsoft.com/office/drawing/2014/main" id="{A07B140C-854F-438C-9122-396F781A645C}"/>
              </a:ext>
            </a:extLst>
          </p:cNvPr>
          <p:cNvSpPr>
            <a:spLocks noGrp="1"/>
          </p:cNvSpPr>
          <p:nvPr>
            <p:ph sz="quarter" idx="17"/>
          </p:nvPr>
        </p:nvSpPr>
        <p:spPr>
          <a:xfrm>
            <a:off x="4716463" y="3204000"/>
            <a:ext cx="37800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Footer Placeholder 2">
            <a:extLst>
              <a:ext uri="{FF2B5EF4-FFF2-40B4-BE49-F238E27FC236}">
                <a16:creationId xmlns:a16="http://schemas.microsoft.com/office/drawing/2014/main" id="{AF3AF8E0-8FFD-4909-8802-60211226DBAC}"/>
              </a:ext>
            </a:extLst>
          </p:cNvPr>
          <p:cNvSpPr>
            <a:spLocks noGrp="1"/>
          </p:cNvSpPr>
          <p:nvPr>
            <p:ph type="ftr" sz="quarter" idx="10"/>
          </p:nvPr>
        </p:nvSpPr>
        <p:spPr/>
        <p:txBody>
          <a:bodyPr/>
          <a:lstStyle/>
          <a:p>
            <a:r>
              <a:rPr lang="en-AU" dirty="0"/>
              <a:t>Footer text</a:t>
            </a:r>
          </a:p>
        </p:txBody>
      </p:sp>
      <p:sp>
        <p:nvSpPr>
          <p:cNvPr id="4" name="Date Placeholder 3">
            <a:extLst>
              <a:ext uri="{FF2B5EF4-FFF2-40B4-BE49-F238E27FC236}">
                <a16:creationId xmlns:a16="http://schemas.microsoft.com/office/drawing/2014/main" id="{7BCD2642-E0F1-4E2E-AA61-5F0AEDC91AA0}"/>
              </a:ext>
            </a:extLst>
          </p:cNvPr>
          <p:cNvSpPr>
            <a:spLocks noGrp="1"/>
          </p:cNvSpPr>
          <p:nvPr>
            <p:ph type="dt" sz="half" idx="11"/>
          </p:nvPr>
        </p:nvSpPr>
        <p:spPr/>
        <p:txBody>
          <a:bodyPr/>
          <a:lstStyle/>
          <a:p>
            <a:fld id="{9D730715-F26D-49BA-85D1-44BBC5829531}" type="datetime1">
              <a:rPr lang="en-AU" smtClean="0"/>
              <a:t>14/05/2025</a:t>
            </a:fld>
            <a:endParaRPr lang="en-AU" dirty="0"/>
          </a:p>
        </p:txBody>
      </p:sp>
      <p:sp>
        <p:nvSpPr>
          <p:cNvPr id="5" name="Slide Number Placeholder 4">
            <a:extLst>
              <a:ext uri="{FF2B5EF4-FFF2-40B4-BE49-F238E27FC236}">
                <a16:creationId xmlns:a16="http://schemas.microsoft.com/office/drawing/2014/main" id="{77AAC2BD-7F4C-4706-A621-1AC4F9721BA0}"/>
              </a:ext>
            </a:extLst>
          </p:cNvPr>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219850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720000"/>
            <a:ext cx="9144000" cy="67500"/>
          </a:xfrm>
          <a:prstGeom prst="rect">
            <a:avLst/>
          </a:prstGeom>
          <a:solidFill>
            <a:srgbClr val="668E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800"/>
          </a:p>
        </p:txBody>
      </p:sp>
      <p:sp>
        <p:nvSpPr>
          <p:cNvPr id="9" name="Rectangle 8">
            <a:extLst>
              <a:ext uri="{C183D7F6-B498-43B3-948B-1728B52AA6E4}">
                <adec:decorative xmlns:adec="http://schemas.microsoft.com/office/drawing/2017/decorative" val="1"/>
              </a:ext>
            </a:extLst>
          </p:cNvPr>
          <p:cNvSpPr/>
          <p:nvPr/>
        </p:nvSpPr>
        <p:spPr>
          <a:xfrm>
            <a:off x="0" y="784800"/>
            <a:ext cx="9144000" cy="62100"/>
          </a:xfrm>
          <a:prstGeom prst="rect">
            <a:avLst/>
          </a:prstGeom>
          <a:solidFill>
            <a:srgbClr val="B3C6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800"/>
          </a:p>
        </p:txBody>
      </p:sp>
      <p:sp>
        <p:nvSpPr>
          <p:cNvPr id="7" name="Rectangle 6">
            <a:extLst>
              <a:ext uri="{C183D7F6-B498-43B3-948B-1728B52AA6E4}">
                <adec:decorative xmlns:adec="http://schemas.microsoft.com/office/drawing/2017/decorative" val="1"/>
              </a:ext>
            </a:extLst>
          </p:cNvPr>
          <p:cNvSpPr/>
          <p:nvPr/>
        </p:nvSpPr>
        <p:spPr>
          <a:xfrm>
            <a:off x="0" y="0"/>
            <a:ext cx="9144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sz="1800"/>
          </a:p>
        </p:txBody>
      </p:sp>
      <p:sp>
        <p:nvSpPr>
          <p:cNvPr id="2" name="Title Placeholder 1">
            <a:extLst>
              <a:ext uri="{C183D7F6-B498-43B3-948B-1728B52AA6E4}">
                <adec:decorative xmlns:adec="http://schemas.microsoft.com/office/drawing/2017/decorative" val="0"/>
              </a:ext>
            </a:extLst>
          </p:cNvPr>
          <p:cNvSpPr>
            <a:spLocks noGrp="1"/>
          </p:cNvSpPr>
          <p:nvPr>
            <p:ph type="title"/>
          </p:nvPr>
        </p:nvSpPr>
        <p:spPr>
          <a:xfrm>
            <a:off x="720000" y="54000"/>
            <a:ext cx="7704000" cy="648000"/>
          </a:xfrm>
          <a:prstGeom prst="rect">
            <a:avLst/>
          </a:prstGeom>
        </p:spPr>
        <p:txBody>
          <a:bodyPr vert="horz" lIns="36000" tIns="36000" rIns="36000" bIns="36000" rtlCol="0" anchor="ctr">
            <a:noAutofit/>
          </a:bodyPr>
          <a:lstStyle/>
          <a:p>
            <a:r>
              <a:rPr lang="en-US"/>
              <a:t>Click to edit Master title style</a:t>
            </a:r>
            <a:endParaRPr lang="en-AU" dirty="0"/>
          </a:p>
        </p:txBody>
      </p:sp>
      <p:sp>
        <p:nvSpPr>
          <p:cNvPr id="3" name="Text Placeholder 2"/>
          <p:cNvSpPr>
            <a:spLocks noGrp="1"/>
          </p:cNvSpPr>
          <p:nvPr>
            <p:ph type="body" idx="1"/>
          </p:nvPr>
        </p:nvSpPr>
        <p:spPr>
          <a:xfrm>
            <a:off x="720000" y="1080000"/>
            <a:ext cx="7704000" cy="3672000"/>
          </a:xfrm>
          <a:prstGeom prst="rect">
            <a:avLst/>
          </a:prstGeom>
        </p:spPr>
        <p:txBody>
          <a:bodyPr vert="horz" lIns="36000" tIns="36000" rIns="36000" bIns="36000" rtlCol="0">
            <a:noAutofit/>
          </a:bodyPr>
          <a:lstStyle/>
          <a:p>
            <a:pPr lvl="0"/>
            <a:r>
              <a:rPr lang="en-US" dirty="0"/>
              <a:t>Press the Increase Indent Button for a Subheading, twice for a bullet, three times for a second level bullet and four times for large subheading. Press the Decrease button to move back through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Footer Placeholder 12"/>
          <p:cNvSpPr>
            <a:spLocks noGrp="1"/>
          </p:cNvSpPr>
          <p:nvPr>
            <p:ph type="ftr" sz="quarter" idx="3"/>
          </p:nvPr>
        </p:nvSpPr>
        <p:spPr>
          <a:xfrm>
            <a:off x="720000" y="4908600"/>
            <a:ext cx="3086100" cy="162000"/>
          </a:xfrm>
          <a:prstGeom prst="rect">
            <a:avLst/>
          </a:prstGeom>
        </p:spPr>
        <p:txBody>
          <a:bodyPr vert="horz" lIns="36000" tIns="36000" rIns="36000" bIns="36000" rtlCol="0" anchor="ctr"/>
          <a:lstStyle>
            <a:lvl1pPr algn="l">
              <a:defRPr sz="700">
                <a:solidFill>
                  <a:schemeClr val="tx1"/>
                </a:solidFill>
              </a:defRPr>
            </a:lvl1pPr>
          </a:lstStyle>
          <a:p>
            <a:r>
              <a:rPr lang="en-AU" dirty="0"/>
              <a:t>Footer text</a:t>
            </a:r>
          </a:p>
        </p:txBody>
      </p:sp>
      <p:sp>
        <p:nvSpPr>
          <p:cNvPr id="4" name="Date Placeholder 3"/>
          <p:cNvSpPr>
            <a:spLocks noGrp="1"/>
          </p:cNvSpPr>
          <p:nvPr>
            <p:ph type="dt" sz="half" idx="2"/>
          </p:nvPr>
        </p:nvSpPr>
        <p:spPr>
          <a:xfrm>
            <a:off x="5868000" y="4909249"/>
            <a:ext cx="2057400" cy="162000"/>
          </a:xfrm>
          <a:prstGeom prst="rect">
            <a:avLst/>
          </a:prstGeom>
        </p:spPr>
        <p:txBody>
          <a:bodyPr vert="horz" lIns="36000" tIns="36000" rIns="36000" bIns="36000" rtlCol="0" anchor="ctr">
            <a:noAutofit/>
          </a:bodyPr>
          <a:lstStyle>
            <a:lvl1pPr algn="r">
              <a:defRPr sz="700" b="0">
                <a:solidFill>
                  <a:schemeClr val="tx1"/>
                </a:solidFill>
              </a:defRPr>
            </a:lvl1pPr>
          </a:lstStyle>
          <a:p>
            <a:fld id="{9D730715-F26D-49BA-85D1-44BBC5829531}" type="datetime1">
              <a:rPr lang="en-AU" smtClean="0"/>
              <a:t>14/05/2025</a:t>
            </a:fld>
            <a:endParaRPr lang="en-AU" dirty="0"/>
          </a:p>
        </p:txBody>
      </p:sp>
      <p:sp>
        <p:nvSpPr>
          <p:cNvPr id="6" name="Slide Number Placeholder 5"/>
          <p:cNvSpPr>
            <a:spLocks noGrp="1"/>
          </p:cNvSpPr>
          <p:nvPr>
            <p:ph type="sldNum" sz="quarter" idx="4"/>
          </p:nvPr>
        </p:nvSpPr>
        <p:spPr>
          <a:xfrm>
            <a:off x="7924800" y="4909249"/>
            <a:ext cx="590550" cy="162000"/>
          </a:xfrm>
          <a:prstGeom prst="rect">
            <a:avLst/>
          </a:prstGeom>
        </p:spPr>
        <p:txBody>
          <a:bodyPr vert="horz" lIns="36000" tIns="36000" rIns="36000" bIns="36000" rtlCol="0" anchor="ctr">
            <a:noAutofit/>
          </a:bodyPr>
          <a:lstStyle>
            <a:lvl1pPr algn="r">
              <a:defRPr sz="700" b="0">
                <a:solidFill>
                  <a:schemeClr val="tx1"/>
                </a:solidFill>
              </a:defRPr>
            </a:lvl1pPr>
          </a:lstStyle>
          <a:p>
            <a:fld id="{BB1C4F31-AAC3-416A-A54A-167287B4272A}" type="slidenum">
              <a:rPr lang="en-AU" smtClean="0"/>
              <a:pPr/>
              <a:t>‹#›</a:t>
            </a:fld>
            <a:endParaRPr lang="en-AU" dirty="0"/>
          </a:p>
        </p:txBody>
      </p:sp>
      <p:sp>
        <p:nvSpPr>
          <p:cNvPr id="5" name="MSIPCMContentMarking" descr="{&quot;HashCode&quot;:431517927,&quot;Placement&quot;:&quot;Header&quot;,&quot;Top&quot;:0.0,&quot;Left&quot;:320.987549,&quot;SlideWidth&quot;:720,&quot;SlideHeight&quot;:405}"/>
          <p:cNvSpPr txBox="1"/>
          <p:nvPr userDrawn="1"/>
        </p:nvSpPr>
        <p:spPr>
          <a:xfrm>
            <a:off x="4076542" y="0"/>
            <a:ext cx="990916" cy="330706"/>
          </a:xfrm>
          <a:prstGeom prst="rect">
            <a:avLst/>
          </a:prstGeom>
          <a:noFill/>
        </p:spPr>
        <p:txBody>
          <a:bodyPr vert="horz" wrap="square" lIns="0" tIns="0" rIns="0" bIns="0" rtlCol="0" anchor="ctr" anchorCtr="1">
            <a:spAutoFit/>
          </a:bodyPr>
          <a:lstStyle/>
          <a:p>
            <a:pPr algn="ctr">
              <a:spcBef>
                <a:spcPts val="0"/>
              </a:spcBef>
              <a:spcAft>
                <a:spcPts val="0"/>
              </a:spcAft>
            </a:pPr>
            <a:r>
              <a:rPr lang="en-AU" sz="14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232442688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74" r:id="rId3"/>
    <p:sldLayoutId id="2147483688" r:id="rId4"/>
    <p:sldLayoutId id="2147483687" r:id="rId5"/>
    <p:sldLayoutId id="2147483683" r:id="rId6"/>
    <p:sldLayoutId id="2147483677" r:id="rId7"/>
    <p:sldLayoutId id="2147483676" r:id="rId8"/>
    <p:sldLayoutId id="2147483701" r:id="rId9"/>
    <p:sldLayoutId id="2147483700" r:id="rId10"/>
    <p:sldLayoutId id="2147483702" r:id="rId11"/>
    <p:sldLayoutId id="2147483690" r:id="rId12"/>
    <p:sldLayoutId id="2147483685" r:id="rId13"/>
    <p:sldLayoutId id="2147483684" r:id="rId14"/>
    <p:sldLayoutId id="2147483689" r:id="rId15"/>
    <p:sldLayoutId id="2147483695" r:id="rId16"/>
    <p:sldLayoutId id="2147483678" r:id="rId17"/>
    <p:sldLayoutId id="2147483679" r:id="rId18"/>
    <p:sldLayoutId id="2147483703" r:id="rId19"/>
  </p:sldLayoutIdLst>
  <p:hf hdr="0" dt="0"/>
  <p:txStyles>
    <p:titleStyle>
      <a:lvl1pPr algn="l" defTabSz="685800" rtl="0" eaLnBrk="1" latinLnBrk="0" hangingPunct="1">
        <a:lnSpc>
          <a:spcPct val="90000"/>
        </a:lnSpc>
        <a:spcBef>
          <a:spcPct val="0"/>
        </a:spcBef>
        <a:buNone/>
        <a:defRPr sz="2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685800" rtl="0" eaLnBrk="1" latinLnBrk="0" hangingPunct="1">
        <a:lnSpc>
          <a:spcPct val="100000"/>
        </a:lnSpc>
        <a:spcBef>
          <a:spcPts val="300"/>
        </a:spcBef>
        <a:spcAft>
          <a:spcPts val="600"/>
        </a:spcAft>
        <a:buFontTx/>
        <a:buNone/>
        <a:defRPr sz="1400" kern="1200" baseline="0">
          <a:solidFill>
            <a:schemeClr val="tx1"/>
          </a:solidFill>
          <a:latin typeface="+mn-lt"/>
          <a:ea typeface="+mn-ea"/>
          <a:cs typeface="+mn-cs"/>
        </a:defRPr>
      </a:lvl1pPr>
      <a:lvl2pPr marL="0" indent="0" algn="l" defTabSz="685800" rtl="0" eaLnBrk="1" latinLnBrk="0" hangingPunct="1">
        <a:lnSpc>
          <a:spcPct val="100000"/>
        </a:lnSpc>
        <a:spcBef>
          <a:spcPts val="900"/>
        </a:spcBef>
        <a:spcAft>
          <a:spcPts val="500"/>
        </a:spcAft>
        <a:buFontTx/>
        <a:buNone/>
        <a:defRPr sz="1400" b="1" kern="1200">
          <a:solidFill>
            <a:schemeClr val="tx2"/>
          </a:solidFill>
          <a:latin typeface="+mn-lt"/>
          <a:ea typeface="+mn-ea"/>
          <a:cs typeface="+mn-cs"/>
        </a:defRPr>
      </a:lvl2pPr>
      <a:lvl3pPr marL="180000" indent="-180000" algn="l" defTabSz="6858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3pPr>
      <a:lvl4pPr marL="432000" indent="-252000" algn="l" defTabSz="685800" rtl="0" eaLnBrk="1" latinLnBrk="0" hangingPunct="1">
        <a:lnSpc>
          <a:spcPct val="100000"/>
        </a:lnSpc>
        <a:spcBef>
          <a:spcPts val="300"/>
        </a:spcBef>
        <a:spcAft>
          <a:spcPts val="300"/>
        </a:spcAft>
        <a:buFont typeface="Verdana" panose="020B0604030504040204" pitchFamily="34" charset="0"/>
        <a:buChar char="–"/>
        <a:defRPr sz="1400" kern="1200">
          <a:solidFill>
            <a:schemeClr val="tx1"/>
          </a:solidFill>
          <a:latin typeface="+mn-lt"/>
          <a:ea typeface="+mn-ea"/>
          <a:cs typeface="+mn-cs"/>
        </a:defRPr>
      </a:lvl4pPr>
      <a:lvl5pPr marL="0" indent="0" algn="l" defTabSz="685800" rtl="0" eaLnBrk="1" latinLnBrk="0" hangingPunct="1">
        <a:lnSpc>
          <a:spcPct val="100000"/>
        </a:lnSpc>
        <a:spcBef>
          <a:spcPts val="900"/>
        </a:spcBef>
        <a:spcAft>
          <a:spcPts val="500"/>
        </a:spcAft>
        <a:buFontTx/>
        <a:buNone/>
        <a:defRPr sz="1600" b="1"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85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5"/>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22171" y="203195"/>
            <a:ext cx="961829" cy="283500"/>
          </a:xfrm>
          <a:prstGeom prst="rect">
            <a:avLst/>
          </a:prstGeom>
        </p:spPr>
      </p:pic>
      <p:sp>
        <p:nvSpPr>
          <p:cNvPr id="12" name="Rectangle 11"/>
          <p:cNvSpPr/>
          <p:nvPr userDrawn="1"/>
        </p:nvSpPr>
        <p:spPr>
          <a:xfrm>
            <a:off x="0" y="4873500"/>
            <a:ext cx="9144000" cy="27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5"/>
          </a:p>
        </p:txBody>
      </p:sp>
      <p:sp>
        <p:nvSpPr>
          <p:cNvPr id="2" name="Title Placeholder 1"/>
          <p:cNvSpPr>
            <a:spLocks noGrp="1"/>
          </p:cNvSpPr>
          <p:nvPr>
            <p:ph type="title"/>
          </p:nvPr>
        </p:nvSpPr>
        <p:spPr>
          <a:xfrm>
            <a:off x="324000" y="81000"/>
            <a:ext cx="6660000" cy="594000"/>
          </a:xfrm>
          <a:prstGeom prst="rect">
            <a:avLst/>
          </a:prstGeom>
        </p:spPr>
        <p:txBody>
          <a:bodyPr vert="horz" lIns="36000" tIns="36000" rIns="36000" bIns="3600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24000" y="1350000"/>
            <a:ext cx="7200000" cy="3240000"/>
          </a:xfrm>
          <a:prstGeom prst="rect">
            <a:avLst/>
          </a:prstGeom>
        </p:spPr>
        <p:txBody>
          <a:bodyPr vert="horz" lIns="36000" tIns="36000" rIns="36000" bIns="36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164000" y="4873500"/>
            <a:ext cx="1620000" cy="216000"/>
          </a:xfrm>
          <a:prstGeom prst="rect">
            <a:avLst/>
          </a:prstGeom>
        </p:spPr>
        <p:txBody>
          <a:bodyPr vert="horz" lIns="36000" tIns="36000" rIns="36000" bIns="36000" rtlCol="0" anchor="ctr">
            <a:noAutofit/>
          </a:bodyPr>
          <a:lstStyle>
            <a:lvl1pPr algn="r">
              <a:defRPr sz="525" b="1" baseline="0">
                <a:solidFill>
                  <a:schemeClr val="tx2"/>
                </a:solidFill>
              </a:defRPr>
            </a:lvl1pPr>
          </a:lstStyle>
          <a:p>
            <a:fld id="{48B5C96C-4BBC-4B33-A047-1AA8DFEEEE65}" type="slidenum">
              <a:rPr lang="en-US" smtClean="0"/>
              <a:pPr/>
              <a:t>‹#›</a:t>
            </a:fld>
            <a:endParaRPr lang="en-US" dirty="0"/>
          </a:p>
        </p:txBody>
      </p:sp>
      <p:sp>
        <p:nvSpPr>
          <p:cNvPr id="7" name="Footer Placeholder 6"/>
          <p:cNvSpPr>
            <a:spLocks noGrp="1"/>
          </p:cNvSpPr>
          <p:nvPr>
            <p:ph type="ftr" sz="quarter" idx="3"/>
          </p:nvPr>
        </p:nvSpPr>
        <p:spPr>
          <a:xfrm>
            <a:off x="324000" y="4873500"/>
            <a:ext cx="3086100" cy="216000"/>
          </a:xfrm>
          <a:prstGeom prst="rect">
            <a:avLst/>
          </a:prstGeom>
        </p:spPr>
        <p:txBody>
          <a:bodyPr vert="horz" lIns="36000" tIns="36000" rIns="36000" bIns="36000" rtlCol="0" anchor="ctr"/>
          <a:lstStyle>
            <a:lvl1pPr algn="l">
              <a:defRPr sz="525" b="1">
                <a:solidFill>
                  <a:schemeClr val="tx2"/>
                </a:solidFill>
              </a:defRPr>
            </a:lvl1pPr>
          </a:lstStyle>
          <a:p>
            <a:r>
              <a:rPr lang="en-AU"/>
              <a:t>© copyright clearwater / clearwatervic.com.au</a:t>
            </a:r>
            <a:endParaRPr lang="en-AU" dirty="0"/>
          </a:p>
        </p:txBody>
      </p:sp>
      <p:sp>
        <p:nvSpPr>
          <p:cNvPr id="8" name="Date Placeholder 7"/>
          <p:cNvSpPr>
            <a:spLocks noGrp="1"/>
          </p:cNvSpPr>
          <p:nvPr>
            <p:ph type="dt" sz="half" idx="2"/>
          </p:nvPr>
        </p:nvSpPr>
        <p:spPr>
          <a:xfrm>
            <a:off x="4154400" y="4873500"/>
            <a:ext cx="2057400" cy="216000"/>
          </a:xfrm>
          <a:prstGeom prst="rect">
            <a:avLst/>
          </a:prstGeom>
        </p:spPr>
        <p:txBody>
          <a:bodyPr vert="horz" lIns="36000" tIns="36000" rIns="36000" bIns="36000" rtlCol="0" anchor="ctr"/>
          <a:lstStyle>
            <a:lvl1pPr algn="ctr">
              <a:defRPr sz="525" b="1">
                <a:solidFill>
                  <a:schemeClr val="tx2"/>
                </a:solidFill>
              </a:defRPr>
            </a:lvl1pPr>
          </a:lstStyle>
          <a:p>
            <a:fld id="{651C8B8D-50CA-4B6B-8B96-5650DBF30BC8}" type="datetime1">
              <a:rPr lang="en-AU" smtClean="0"/>
              <a:pPr/>
              <a:t>14/05/2025</a:t>
            </a:fld>
            <a:endParaRPr lang="en-AU" dirty="0"/>
          </a:p>
        </p:txBody>
      </p:sp>
      <p:sp>
        <p:nvSpPr>
          <p:cNvPr id="13" name="TextBox 12"/>
          <p:cNvSpPr txBox="1"/>
          <p:nvPr>
            <p:extLst>
              <p:ext uri="{1162E1C5-73C7-4A58-AE30-91384D911F3F}">
                <p184:classification xmlns:p184="http://schemas.microsoft.com/office/powerpoint/2018/4/main" val="hdr"/>
              </p:ext>
            </p:extLst>
          </p:nvPr>
        </p:nvSpPr>
        <p:spPr>
          <a:xfrm>
            <a:off x="4331494" y="47626"/>
            <a:ext cx="510779" cy="161583"/>
          </a:xfrm>
          <a:prstGeom prst="rect">
            <a:avLst/>
          </a:prstGeom>
        </p:spPr>
        <p:txBody>
          <a:bodyPr horzOverflow="overflow" lIns="0" tIns="0" rIns="0" bIns="0">
            <a:spAutoFit/>
          </a:bodyPr>
          <a:lstStyle/>
          <a:p>
            <a:pPr algn="l"/>
            <a:r>
              <a:rPr lang="en-AU" sz="1050">
                <a:solidFill>
                  <a:srgbClr val="FF0000">
                    <a:alpha val="50000"/>
                  </a:srgbClr>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581151612"/>
      </p:ext>
    </p:extLst>
  </p:cSld>
  <p:clrMap bg1="lt1" tx1="dk1" bg2="lt2" tx2="dk2" accent1="accent1" accent2="accent2" accent3="accent3" accent4="accent4" accent5="accent5" accent6="accent6" hlink="hlink" folHlink="folHlink"/>
  <p:sldLayoutIdLst>
    <p:sldLayoutId id="2147483717" r:id="rId1"/>
    <p:sldLayoutId id="2147483718" r:id="rId2"/>
  </p:sldLayoutIdLst>
  <p:hf sldNum="0" hdr="0" dt="0"/>
  <p:txStyles>
    <p:titleStyle>
      <a:lvl1pPr algn="l" defTabSz="685800" rtl="0" eaLnBrk="1" latinLnBrk="0" hangingPunct="1">
        <a:lnSpc>
          <a:spcPct val="90000"/>
        </a:lnSpc>
        <a:spcBef>
          <a:spcPct val="0"/>
        </a:spcBef>
        <a:buNone/>
        <a:defRPr sz="2100" b="1" i="0" kern="1200" baseline="0">
          <a:solidFill>
            <a:schemeClr val="tx2"/>
          </a:solidFill>
          <a:latin typeface="+mj-lt"/>
          <a:ea typeface="+mj-ea"/>
          <a:cs typeface="+mj-cs"/>
        </a:defRPr>
      </a:lvl1pPr>
    </p:titleStyle>
    <p:bodyStyle>
      <a:lvl1pPr marL="0" indent="0" algn="l" defTabSz="685800" rtl="0" eaLnBrk="1" latinLnBrk="0" hangingPunct="1">
        <a:lnSpc>
          <a:spcPct val="98000"/>
        </a:lnSpc>
        <a:spcBef>
          <a:spcPts val="300"/>
        </a:spcBef>
        <a:spcAft>
          <a:spcPts val="300"/>
        </a:spcAft>
        <a:buFont typeface="Arial" panose="020B0604020202020204" pitchFamily="34" charset="0"/>
        <a:buNone/>
        <a:defRPr sz="1575" kern="1200" baseline="0">
          <a:solidFill>
            <a:schemeClr val="tx1"/>
          </a:solidFill>
          <a:latin typeface="+mn-lt"/>
          <a:ea typeface="+mn-ea"/>
          <a:cs typeface="+mn-cs"/>
        </a:defRPr>
      </a:lvl1pPr>
      <a:lvl2pPr marL="0" indent="0" algn="l" defTabSz="685800" rtl="0" eaLnBrk="1" latinLnBrk="0" hangingPunct="1">
        <a:lnSpc>
          <a:spcPct val="98000"/>
        </a:lnSpc>
        <a:spcBef>
          <a:spcPts val="300"/>
        </a:spcBef>
        <a:spcAft>
          <a:spcPts val="300"/>
        </a:spcAft>
        <a:buFont typeface="Arial" panose="020B0604020202020204" pitchFamily="34" charset="0"/>
        <a:buNone/>
        <a:defRPr sz="1575" b="1" i="0" kern="1200" baseline="0">
          <a:solidFill>
            <a:schemeClr val="accent1"/>
          </a:solidFill>
          <a:latin typeface="+mn-lt"/>
          <a:ea typeface="+mn-ea"/>
          <a:cs typeface="+mn-cs"/>
        </a:defRPr>
      </a:lvl2pPr>
      <a:lvl3pPr marL="202500" indent="-202500" algn="l" defTabSz="685800" rtl="0" eaLnBrk="1" latinLnBrk="0" hangingPunct="1">
        <a:lnSpc>
          <a:spcPct val="98000"/>
        </a:lnSpc>
        <a:spcBef>
          <a:spcPts val="300"/>
        </a:spcBef>
        <a:spcAft>
          <a:spcPts val="300"/>
        </a:spcAft>
        <a:buFont typeface="Arial" panose="020B0604020202020204" pitchFamily="34" charset="0"/>
        <a:buChar char="•"/>
        <a:defRPr sz="1575" b="1" i="0" kern="1200" baseline="0">
          <a:solidFill>
            <a:schemeClr val="tx1"/>
          </a:solidFill>
          <a:latin typeface="+mn-lt"/>
          <a:ea typeface="+mn-ea"/>
          <a:cs typeface="+mn-cs"/>
        </a:defRPr>
      </a:lvl3pPr>
      <a:lvl4pPr marL="405000" indent="-202500" algn="l" defTabSz="685800" rtl="0" eaLnBrk="1" latinLnBrk="0" hangingPunct="1">
        <a:lnSpc>
          <a:spcPct val="98000"/>
        </a:lnSpc>
        <a:spcBef>
          <a:spcPts val="300"/>
        </a:spcBef>
        <a:spcAft>
          <a:spcPts val="300"/>
        </a:spcAft>
        <a:buFont typeface="Arial" panose="020B0604020202020204" pitchFamily="34" charset="0"/>
        <a:buChar char="›"/>
        <a:defRPr sz="1575" kern="1200" baseline="0">
          <a:solidFill>
            <a:schemeClr val="tx1"/>
          </a:solidFill>
          <a:latin typeface="+mn-lt"/>
          <a:ea typeface="+mn-ea"/>
          <a:cs typeface="+mn-cs"/>
        </a:defRPr>
      </a:lvl4pPr>
      <a:lvl5pPr marL="594000" indent="-202500" algn="l" defTabSz="685800" rtl="0" eaLnBrk="1" latinLnBrk="0" hangingPunct="1">
        <a:lnSpc>
          <a:spcPct val="98000"/>
        </a:lnSpc>
        <a:spcBef>
          <a:spcPts val="300"/>
        </a:spcBef>
        <a:spcAft>
          <a:spcPts val="300"/>
        </a:spcAft>
        <a:buFont typeface="Trebuchet MS" panose="020B0603020202020204" pitchFamily="34" charset="0"/>
        <a:buChar char="–"/>
        <a:defRPr sz="1575"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0" algn="l" defTabSz="685800" rtl="0" eaLnBrk="1" latinLnBrk="0" hangingPunct="1">
        <a:defRPr sz="1050" b="1" kern="1200">
          <a:solidFill>
            <a:schemeClr val="tx1"/>
          </a:solidFill>
          <a:latin typeface="+mn-lt"/>
          <a:ea typeface="+mn-ea"/>
          <a:cs typeface="+mn-cs"/>
        </a:defRPr>
      </a:lvl2pPr>
      <a:lvl3pPr marL="202500" indent="-202500" algn="l" defTabSz="685800" rtl="0" eaLnBrk="1" latinLnBrk="0" hangingPunct="1">
        <a:buFont typeface="Arial" panose="020B0604020202020204" pitchFamily="34" charset="0"/>
        <a:buChar char="•"/>
        <a:defRPr sz="1050" kern="1200">
          <a:solidFill>
            <a:schemeClr val="tx1"/>
          </a:solidFill>
          <a:latin typeface="+mn-lt"/>
          <a:ea typeface="+mn-ea"/>
          <a:cs typeface="+mn-cs"/>
        </a:defRPr>
      </a:lvl3pPr>
      <a:lvl4pPr marL="405000" indent="-202500" algn="l" defTabSz="685800" rtl="0" eaLnBrk="1" latinLnBrk="0" hangingPunct="1">
        <a:buFont typeface="Arial" panose="020B0604020202020204" pitchFamily="34" charset="0"/>
        <a:buChar char="›"/>
        <a:defRPr sz="1050" kern="1200">
          <a:solidFill>
            <a:schemeClr val="tx1"/>
          </a:solidFill>
          <a:latin typeface="+mn-lt"/>
          <a:ea typeface="+mn-ea"/>
          <a:cs typeface="+mn-cs"/>
        </a:defRPr>
      </a:lvl4pPr>
      <a:lvl5pPr marL="594000" algn="l" defTabSz="685800" rtl="0" eaLnBrk="1" latinLnBrk="0" hangingPunct="1">
        <a:buFont typeface="Trebuchet MS" panose="020B0603020202020204" pitchFamily="34" charset="0"/>
        <a:buChar char="–"/>
        <a:defRPr sz="1050" kern="1200">
          <a:solidFill>
            <a:schemeClr val="tx1"/>
          </a:solidFill>
          <a:latin typeface="+mn-lt"/>
          <a:ea typeface="+mn-ea"/>
          <a:cs typeface="+mn-cs"/>
        </a:defRPr>
      </a:lvl5pPr>
      <a:lvl6pPr marL="1714500" algn="l" defTabSz="685800" rtl="0" eaLnBrk="1" latinLnBrk="0" hangingPunct="1">
        <a:defRPr sz="1050" kern="1200">
          <a:solidFill>
            <a:schemeClr val="tx1"/>
          </a:solidFill>
          <a:latin typeface="+mn-lt"/>
          <a:ea typeface="+mn-ea"/>
          <a:cs typeface="+mn-cs"/>
        </a:defRPr>
      </a:lvl6pPr>
      <a:lvl7pPr marL="2057400" algn="l" defTabSz="685800" rtl="0" eaLnBrk="1" latinLnBrk="0" hangingPunct="1">
        <a:defRPr sz="1050" kern="1200">
          <a:solidFill>
            <a:schemeClr val="tx1"/>
          </a:solidFill>
          <a:latin typeface="+mn-lt"/>
          <a:ea typeface="+mn-ea"/>
          <a:cs typeface="+mn-cs"/>
        </a:defRPr>
      </a:lvl7pPr>
      <a:lvl8pPr marL="2400300" algn="l" defTabSz="685800" rtl="0" eaLnBrk="1" latinLnBrk="0" hangingPunct="1">
        <a:defRPr sz="1050" kern="1200">
          <a:solidFill>
            <a:schemeClr val="tx1"/>
          </a:solidFill>
          <a:latin typeface="+mn-lt"/>
          <a:ea typeface="+mn-ea"/>
          <a:cs typeface="+mn-cs"/>
        </a:defRPr>
      </a:lvl8pPr>
      <a:lvl9pPr marL="2743200" algn="l" defTabSz="685800" rtl="0" eaLnBrk="1" latinLnBrk="0" hangingPunct="1">
        <a:defRPr sz="10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85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5"/>
          </a:p>
        </p:txBody>
      </p:sp>
      <p:sp>
        <p:nvSpPr>
          <p:cNvPr id="12" name="Rectangle 11"/>
          <p:cNvSpPr/>
          <p:nvPr userDrawn="1"/>
        </p:nvSpPr>
        <p:spPr>
          <a:xfrm>
            <a:off x="0" y="4873500"/>
            <a:ext cx="9144000" cy="27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5"/>
          </a:p>
        </p:txBody>
      </p:sp>
      <p:sp>
        <p:nvSpPr>
          <p:cNvPr id="2" name="Title Placeholder 1"/>
          <p:cNvSpPr>
            <a:spLocks noGrp="1"/>
          </p:cNvSpPr>
          <p:nvPr>
            <p:ph type="title"/>
          </p:nvPr>
        </p:nvSpPr>
        <p:spPr>
          <a:xfrm>
            <a:off x="324000" y="81000"/>
            <a:ext cx="6660000" cy="594000"/>
          </a:xfrm>
          <a:prstGeom prst="rect">
            <a:avLst/>
          </a:prstGeom>
        </p:spPr>
        <p:txBody>
          <a:bodyPr vert="horz" lIns="36000" tIns="36000" rIns="36000" bIns="3600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24000" y="1350000"/>
            <a:ext cx="7200000" cy="3240000"/>
          </a:xfrm>
          <a:prstGeom prst="rect">
            <a:avLst/>
          </a:prstGeom>
        </p:spPr>
        <p:txBody>
          <a:bodyPr vert="horz" lIns="36000" tIns="36000" rIns="36000" bIns="36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164000" y="4873500"/>
            <a:ext cx="1620000" cy="216000"/>
          </a:xfrm>
          <a:prstGeom prst="rect">
            <a:avLst/>
          </a:prstGeom>
        </p:spPr>
        <p:txBody>
          <a:bodyPr vert="horz" lIns="36000" tIns="36000" rIns="36000" bIns="36000" rtlCol="0" anchor="ctr">
            <a:noAutofit/>
          </a:bodyPr>
          <a:lstStyle>
            <a:lvl1pPr algn="r">
              <a:defRPr sz="525" b="1" baseline="0">
                <a:solidFill>
                  <a:schemeClr val="tx2"/>
                </a:solidFill>
              </a:defRPr>
            </a:lvl1pPr>
          </a:lstStyle>
          <a:p>
            <a:fld id="{48B5C96C-4BBC-4B33-A047-1AA8DFEEEE65}" type="slidenum">
              <a:rPr lang="en-US" smtClean="0"/>
              <a:pPr/>
              <a:t>‹#›</a:t>
            </a:fld>
            <a:endParaRPr lang="en-US" dirty="0"/>
          </a:p>
        </p:txBody>
      </p:sp>
      <p:sp>
        <p:nvSpPr>
          <p:cNvPr id="7" name="Footer Placeholder 6"/>
          <p:cNvSpPr>
            <a:spLocks noGrp="1"/>
          </p:cNvSpPr>
          <p:nvPr>
            <p:ph type="ftr" sz="quarter" idx="3"/>
          </p:nvPr>
        </p:nvSpPr>
        <p:spPr>
          <a:xfrm>
            <a:off x="324000" y="4873500"/>
            <a:ext cx="3086100" cy="216000"/>
          </a:xfrm>
          <a:prstGeom prst="rect">
            <a:avLst/>
          </a:prstGeom>
        </p:spPr>
        <p:txBody>
          <a:bodyPr vert="horz" lIns="36000" tIns="36000" rIns="36000" bIns="36000" rtlCol="0" anchor="ctr"/>
          <a:lstStyle>
            <a:lvl1pPr algn="l">
              <a:defRPr sz="525" b="1">
                <a:solidFill>
                  <a:schemeClr val="tx2"/>
                </a:solidFill>
              </a:defRPr>
            </a:lvl1pPr>
          </a:lstStyle>
          <a:p>
            <a:r>
              <a:rPr lang="en-AU"/>
              <a:t>© copyright clearwater / clearwatervic.com.au</a:t>
            </a:r>
            <a:endParaRPr lang="en-AU" dirty="0"/>
          </a:p>
        </p:txBody>
      </p:sp>
      <p:sp>
        <p:nvSpPr>
          <p:cNvPr id="8" name="Date Placeholder 7"/>
          <p:cNvSpPr>
            <a:spLocks noGrp="1"/>
          </p:cNvSpPr>
          <p:nvPr>
            <p:ph type="dt" sz="half" idx="2"/>
          </p:nvPr>
        </p:nvSpPr>
        <p:spPr>
          <a:xfrm>
            <a:off x="4154400" y="4873500"/>
            <a:ext cx="2057400" cy="216000"/>
          </a:xfrm>
          <a:prstGeom prst="rect">
            <a:avLst/>
          </a:prstGeom>
        </p:spPr>
        <p:txBody>
          <a:bodyPr vert="horz" lIns="36000" tIns="36000" rIns="36000" bIns="36000" rtlCol="0" anchor="ctr"/>
          <a:lstStyle>
            <a:lvl1pPr algn="ctr">
              <a:defRPr sz="525" b="1">
                <a:solidFill>
                  <a:schemeClr val="tx2"/>
                </a:solidFill>
              </a:defRPr>
            </a:lvl1pPr>
          </a:lstStyle>
          <a:p>
            <a:fld id="{651C8B8D-50CA-4B6B-8B96-5650DBF30BC8}" type="datetime1">
              <a:rPr lang="en-AU" smtClean="0"/>
              <a:pPr/>
              <a:t>14/05/2025</a:t>
            </a:fld>
            <a:endParaRPr lang="en-AU" dirty="0"/>
          </a:p>
        </p:txBody>
      </p:sp>
      <p:sp>
        <p:nvSpPr>
          <p:cNvPr id="13" name="TextBox 12"/>
          <p:cNvSpPr txBox="1"/>
          <p:nvPr>
            <p:extLst>
              <p:ext uri="{1162E1C5-73C7-4A58-AE30-91384D911F3F}">
                <p184:classification xmlns:p184="http://schemas.microsoft.com/office/powerpoint/2018/4/main" val="hdr"/>
              </p:ext>
            </p:extLst>
          </p:nvPr>
        </p:nvSpPr>
        <p:spPr>
          <a:xfrm>
            <a:off x="4331494" y="47626"/>
            <a:ext cx="510779" cy="161583"/>
          </a:xfrm>
          <a:prstGeom prst="rect">
            <a:avLst/>
          </a:prstGeom>
        </p:spPr>
        <p:txBody>
          <a:bodyPr horzOverflow="overflow" lIns="0" tIns="0" rIns="0" bIns="0">
            <a:spAutoFit/>
          </a:bodyPr>
          <a:lstStyle/>
          <a:p>
            <a:pPr algn="l"/>
            <a:r>
              <a:rPr lang="en-AU" sz="1050">
                <a:solidFill>
                  <a:srgbClr val="FF0000">
                    <a:alpha val="50000"/>
                  </a:srgbClr>
                </a:solidFill>
                <a:latin typeface="Calibri" panose="020F0502020204030204" pitchFamily="34" charset="0"/>
                <a:cs typeface="Calibri" panose="020F0502020204030204" pitchFamily="34" charset="0"/>
              </a:rPr>
              <a:t>OFFICIAL</a:t>
            </a:r>
          </a:p>
        </p:txBody>
      </p:sp>
      <p:pic>
        <p:nvPicPr>
          <p:cNvPr id="15" name="Picture 14" descr="A blue text on a black background&#10;&#10;Description automatically generated">
            <a:extLst>
              <a:ext uri="{FF2B5EF4-FFF2-40B4-BE49-F238E27FC236}">
                <a16:creationId xmlns:a16="http://schemas.microsoft.com/office/drawing/2014/main" id="{712321B3-CEEF-B43B-354E-4679C96952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1901" y="202500"/>
            <a:ext cx="961829" cy="283500"/>
          </a:xfrm>
          <a:prstGeom prst="rect">
            <a:avLst/>
          </a:prstGeom>
        </p:spPr>
      </p:pic>
    </p:spTree>
    <p:extLst>
      <p:ext uri="{BB962C8B-B14F-4D97-AF65-F5344CB8AC3E}">
        <p14:creationId xmlns:p14="http://schemas.microsoft.com/office/powerpoint/2010/main" val="3766155207"/>
      </p:ext>
    </p:extLst>
  </p:cSld>
  <p:clrMap bg1="lt1" tx1="dk1" bg2="lt2" tx2="dk2" accent1="accent1" accent2="accent2" accent3="accent3" accent4="accent4" accent5="accent5" accent6="accent6" hlink="hlink" folHlink="folHlink"/>
  <p:sldLayoutIdLst>
    <p:sldLayoutId id="2147483720" r:id="rId1"/>
  </p:sldLayoutIdLst>
  <p:hf sldNum="0" hdr="0" dt="0"/>
  <p:txStyles>
    <p:titleStyle>
      <a:lvl1pPr algn="l" defTabSz="685800" rtl="0" eaLnBrk="1" latinLnBrk="0" hangingPunct="1">
        <a:lnSpc>
          <a:spcPct val="90000"/>
        </a:lnSpc>
        <a:spcBef>
          <a:spcPct val="0"/>
        </a:spcBef>
        <a:buNone/>
        <a:defRPr sz="2100" b="1" i="0" kern="1200" baseline="0">
          <a:solidFill>
            <a:schemeClr val="tx2"/>
          </a:solidFill>
          <a:latin typeface="+mj-lt"/>
          <a:ea typeface="+mj-ea"/>
          <a:cs typeface="+mj-cs"/>
        </a:defRPr>
      </a:lvl1pPr>
    </p:titleStyle>
    <p:bodyStyle>
      <a:lvl1pPr marL="0" indent="0" algn="l" defTabSz="685800" rtl="0" eaLnBrk="1" latinLnBrk="0" hangingPunct="1">
        <a:lnSpc>
          <a:spcPct val="98000"/>
        </a:lnSpc>
        <a:spcBef>
          <a:spcPts val="300"/>
        </a:spcBef>
        <a:spcAft>
          <a:spcPts val="300"/>
        </a:spcAft>
        <a:buFont typeface="Arial" panose="020B0604020202020204" pitchFamily="34" charset="0"/>
        <a:buNone/>
        <a:defRPr sz="1575" kern="1200" baseline="0">
          <a:solidFill>
            <a:schemeClr val="tx1"/>
          </a:solidFill>
          <a:latin typeface="+mn-lt"/>
          <a:ea typeface="+mn-ea"/>
          <a:cs typeface="+mn-cs"/>
        </a:defRPr>
      </a:lvl1pPr>
      <a:lvl2pPr marL="0" indent="0" algn="l" defTabSz="685800" rtl="0" eaLnBrk="1" latinLnBrk="0" hangingPunct="1">
        <a:lnSpc>
          <a:spcPct val="98000"/>
        </a:lnSpc>
        <a:spcBef>
          <a:spcPts val="300"/>
        </a:spcBef>
        <a:spcAft>
          <a:spcPts val="300"/>
        </a:spcAft>
        <a:buFont typeface="Arial" panose="020B0604020202020204" pitchFamily="34" charset="0"/>
        <a:buNone/>
        <a:defRPr sz="1575" b="1" i="0" kern="1200" baseline="0">
          <a:solidFill>
            <a:schemeClr val="accent1"/>
          </a:solidFill>
          <a:latin typeface="+mn-lt"/>
          <a:ea typeface="+mn-ea"/>
          <a:cs typeface="+mn-cs"/>
        </a:defRPr>
      </a:lvl2pPr>
      <a:lvl3pPr marL="202500" indent="-202500" algn="l" defTabSz="685800" rtl="0" eaLnBrk="1" latinLnBrk="0" hangingPunct="1">
        <a:lnSpc>
          <a:spcPct val="98000"/>
        </a:lnSpc>
        <a:spcBef>
          <a:spcPts val="300"/>
        </a:spcBef>
        <a:spcAft>
          <a:spcPts val="300"/>
        </a:spcAft>
        <a:buFont typeface="Arial" panose="020B0604020202020204" pitchFamily="34" charset="0"/>
        <a:buChar char="•"/>
        <a:defRPr sz="1575" b="1" i="0" kern="1200" baseline="0">
          <a:solidFill>
            <a:schemeClr val="tx1"/>
          </a:solidFill>
          <a:latin typeface="+mn-lt"/>
          <a:ea typeface="+mn-ea"/>
          <a:cs typeface="+mn-cs"/>
        </a:defRPr>
      </a:lvl3pPr>
      <a:lvl4pPr marL="405000" indent="-202500" algn="l" defTabSz="685800" rtl="0" eaLnBrk="1" latinLnBrk="0" hangingPunct="1">
        <a:lnSpc>
          <a:spcPct val="98000"/>
        </a:lnSpc>
        <a:spcBef>
          <a:spcPts val="300"/>
        </a:spcBef>
        <a:spcAft>
          <a:spcPts val="300"/>
        </a:spcAft>
        <a:buFont typeface="Arial" panose="020B0604020202020204" pitchFamily="34" charset="0"/>
        <a:buChar char="›"/>
        <a:defRPr sz="1575" kern="1200" baseline="0">
          <a:solidFill>
            <a:schemeClr val="tx1"/>
          </a:solidFill>
          <a:latin typeface="+mn-lt"/>
          <a:ea typeface="+mn-ea"/>
          <a:cs typeface="+mn-cs"/>
        </a:defRPr>
      </a:lvl4pPr>
      <a:lvl5pPr marL="594000" indent="-202500" algn="l" defTabSz="685800" rtl="0" eaLnBrk="1" latinLnBrk="0" hangingPunct="1">
        <a:lnSpc>
          <a:spcPct val="98000"/>
        </a:lnSpc>
        <a:spcBef>
          <a:spcPts val="300"/>
        </a:spcBef>
        <a:spcAft>
          <a:spcPts val="300"/>
        </a:spcAft>
        <a:buFont typeface="Trebuchet MS" panose="020B0603020202020204" pitchFamily="34" charset="0"/>
        <a:buChar char="–"/>
        <a:defRPr sz="1575"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0" algn="l" defTabSz="685800" rtl="0" eaLnBrk="1" latinLnBrk="0" hangingPunct="1">
        <a:defRPr sz="1050" b="1" kern="1200">
          <a:solidFill>
            <a:schemeClr val="tx1"/>
          </a:solidFill>
          <a:latin typeface="+mn-lt"/>
          <a:ea typeface="+mn-ea"/>
          <a:cs typeface="+mn-cs"/>
        </a:defRPr>
      </a:lvl2pPr>
      <a:lvl3pPr marL="202500" indent="-202500" algn="l" defTabSz="685800" rtl="0" eaLnBrk="1" latinLnBrk="0" hangingPunct="1">
        <a:buFont typeface="Arial" panose="020B0604020202020204" pitchFamily="34" charset="0"/>
        <a:buChar char="•"/>
        <a:defRPr sz="1050" kern="1200">
          <a:solidFill>
            <a:schemeClr val="tx1"/>
          </a:solidFill>
          <a:latin typeface="+mn-lt"/>
          <a:ea typeface="+mn-ea"/>
          <a:cs typeface="+mn-cs"/>
        </a:defRPr>
      </a:lvl3pPr>
      <a:lvl4pPr marL="405000" indent="-202500" algn="l" defTabSz="685800" rtl="0" eaLnBrk="1" latinLnBrk="0" hangingPunct="1">
        <a:buFont typeface="Arial" panose="020B0604020202020204" pitchFamily="34" charset="0"/>
        <a:buChar char="›"/>
        <a:defRPr sz="1050" kern="1200">
          <a:solidFill>
            <a:schemeClr val="tx1"/>
          </a:solidFill>
          <a:latin typeface="+mn-lt"/>
          <a:ea typeface="+mn-ea"/>
          <a:cs typeface="+mn-cs"/>
        </a:defRPr>
      </a:lvl4pPr>
      <a:lvl5pPr marL="594000" algn="l" defTabSz="685800" rtl="0" eaLnBrk="1" latinLnBrk="0" hangingPunct="1">
        <a:buFont typeface="Trebuchet MS" panose="020B0603020202020204" pitchFamily="34" charset="0"/>
        <a:buChar char="–"/>
        <a:defRPr sz="1050" kern="1200">
          <a:solidFill>
            <a:schemeClr val="tx1"/>
          </a:solidFill>
          <a:latin typeface="+mn-lt"/>
          <a:ea typeface="+mn-ea"/>
          <a:cs typeface="+mn-cs"/>
        </a:defRPr>
      </a:lvl5pPr>
      <a:lvl6pPr marL="1714500" algn="l" defTabSz="685800" rtl="0" eaLnBrk="1" latinLnBrk="0" hangingPunct="1">
        <a:defRPr sz="1050" kern="1200">
          <a:solidFill>
            <a:schemeClr val="tx1"/>
          </a:solidFill>
          <a:latin typeface="+mn-lt"/>
          <a:ea typeface="+mn-ea"/>
          <a:cs typeface="+mn-cs"/>
        </a:defRPr>
      </a:lvl6pPr>
      <a:lvl7pPr marL="2057400" algn="l" defTabSz="685800" rtl="0" eaLnBrk="1" latinLnBrk="0" hangingPunct="1">
        <a:defRPr sz="1050" kern="1200">
          <a:solidFill>
            <a:schemeClr val="tx1"/>
          </a:solidFill>
          <a:latin typeface="+mn-lt"/>
          <a:ea typeface="+mn-ea"/>
          <a:cs typeface="+mn-cs"/>
        </a:defRPr>
      </a:lvl7pPr>
      <a:lvl8pPr marL="2400300" algn="l" defTabSz="685800" rtl="0" eaLnBrk="1" latinLnBrk="0" hangingPunct="1">
        <a:defRPr sz="1050" kern="1200">
          <a:solidFill>
            <a:schemeClr val="tx1"/>
          </a:solidFill>
          <a:latin typeface="+mn-lt"/>
          <a:ea typeface="+mn-ea"/>
          <a:cs typeface="+mn-cs"/>
        </a:defRPr>
      </a:lvl8pPr>
      <a:lvl9pPr marL="2743200" algn="l" defTabSz="685800" rtl="0" eaLnBrk="1" latinLnBrk="0" hangingPunct="1">
        <a:defRPr sz="1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irrigation.org.au/"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info@clearwatervic.com.au" TargetMode="Externa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1.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hyperlink" Target="https://www.clearwatervic.com.au/events-and-training/ipwea-partnered-delivery-stormwater-management-foundations-20250806.php" TargetMode="External"/><Relationship Id="rId2" Type="http://schemas.openxmlformats.org/officeDocument/2006/relationships/hyperlink" Target="https://www.clearwatervic.com.au/events-and-training/bioretention-101-stormwater-victoria-2025-pre-conference-workshop-20250602.php" TargetMode="External"/><Relationship Id="rId1" Type="http://schemas.openxmlformats.org/officeDocument/2006/relationships/slideLayout" Target="../slideLayouts/slideLayout2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Layout" Target="../slideLayouts/slideLayout22.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F6D5-0A97-456F-84A8-705C11F65C0E}"/>
              </a:ext>
            </a:extLst>
          </p:cNvPr>
          <p:cNvSpPr>
            <a:spLocks noGrp="1"/>
          </p:cNvSpPr>
          <p:nvPr>
            <p:ph type="ctrTitle"/>
          </p:nvPr>
        </p:nvSpPr>
        <p:spPr>
          <a:xfrm>
            <a:off x="521999" y="364499"/>
            <a:ext cx="3309771" cy="1488015"/>
          </a:xfrm>
        </p:spPr>
        <p:txBody>
          <a:bodyPr/>
          <a:lstStyle/>
          <a:p>
            <a:r>
              <a:rPr lang="en-AU" dirty="0"/>
              <a:t>Local Government Networking and Information Sharing Event</a:t>
            </a:r>
          </a:p>
        </p:txBody>
      </p:sp>
      <p:sp>
        <p:nvSpPr>
          <p:cNvPr id="3" name="Subtitle 2">
            <a:extLst>
              <a:ext uri="{FF2B5EF4-FFF2-40B4-BE49-F238E27FC236}">
                <a16:creationId xmlns:a16="http://schemas.microsoft.com/office/drawing/2014/main" id="{508B359C-AC3E-437A-AACC-C167EFCE11A1}"/>
              </a:ext>
            </a:extLst>
          </p:cNvPr>
          <p:cNvSpPr>
            <a:spLocks noGrp="1"/>
          </p:cNvSpPr>
          <p:nvPr>
            <p:ph type="subTitle" idx="1"/>
          </p:nvPr>
        </p:nvSpPr>
        <p:spPr/>
        <p:txBody>
          <a:bodyPr/>
          <a:lstStyle/>
          <a:p>
            <a:r>
              <a:rPr lang="en-AU" dirty="0"/>
              <a:t>Large Scale Stormwater Harvesting and Treatment Assets</a:t>
            </a:r>
          </a:p>
        </p:txBody>
      </p:sp>
      <p:sp>
        <p:nvSpPr>
          <p:cNvPr id="4" name="Text Placeholder 3">
            <a:extLst>
              <a:ext uri="{FF2B5EF4-FFF2-40B4-BE49-F238E27FC236}">
                <a16:creationId xmlns:a16="http://schemas.microsoft.com/office/drawing/2014/main" id="{32E75567-574B-4226-A5D8-61D2E136A566}"/>
              </a:ext>
            </a:extLst>
          </p:cNvPr>
          <p:cNvSpPr>
            <a:spLocks noGrp="1"/>
          </p:cNvSpPr>
          <p:nvPr>
            <p:ph type="body" sz="quarter" idx="13"/>
          </p:nvPr>
        </p:nvSpPr>
        <p:spPr>
          <a:xfrm>
            <a:off x="522000" y="2718230"/>
            <a:ext cx="2808000" cy="378000"/>
          </a:xfrm>
        </p:spPr>
        <p:txBody>
          <a:bodyPr/>
          <a:lstStyle/>
          <a:p>
            <a:r>
              <a:rPr lang="en-AU" dirty="0"/>
              <a:t>14 May 2025</a:t>
            </a:r>
          </a:p>
        </p:txBody>
      </p:sp>
    </p:spTree>
    <p:extLst>
      <p:ext uri="{BB962C8B-B14F-4D97-AF65-F5344CB8AC3E}">
        <p14:creationId xmlns:p14="http://schemas.microsoft.com/office/powerpoint/2010/main" val="37949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3529-9519-00D8-3745-9C70080E3183}"/>
              </a:ext>
            </a:extLst>
          </p:cNvPr>
          <p:cNvSpPr>
            <a:spLocks noGrp="1"/>
          </p:cNvSpPr>
          <p:nvPr>
            <p:ph type="title"/>
          </p:nvPr>
        </p:nvSpPr>
        <p:spPr/>
        <p:txBody>
          <a:bodyPr/>
          <a:lstStyle/>
          <a:p>
            <a:r>
              <a:rPr lang="en-AU" dirty="0"/>
              <a:t>Sites Audited</a:t>
            </a:r>
          </a:p>
        </p:txBody>
      </p:sp>
      <p:sp>
        <p:nvSpPr>
          <p:cNvPr id="5" name="Slide Number Placeholder 4">
            <a:extLst>
              <a:ext uri="{FF2B5EF4-FFF2-40B4-BE49-F238E27FC236}">
                <a16:creationId xmlns:a16="http://schemas.microsoft.com/office/drawing/2014/main" id="{0BEBE8D6-1BFF-253C-0D1C-8221FAFF265B}"/>
              </a:ext>
            </a:extLst>
          </p:cNvPr>
          <p:cNvSpPr>
            <a:spLocks noGrp="1"/>
          </p:cNvSpPr>
          <p:nvPr>
            <p:ph type="sldNum" sz="quarter" idx="12"/>
          </p:nvPr>
        </p:nvSpPr>
        <p:spPr/>
        <p:txBody>
          <a:bodyPr/>
          <a:lstStyle/>
          <a:p>
            <a:fld id="{BB1C4F31-AAC3-416A-A54A-167287B4272A}" type="slidenum">
              <a:rPr lang="en-AU" smtClean="0"/>
              <a:pPr/>
              <a:t>10</a:t>
            </a:fld>
            <a:endParaRPr lang="en-AU" dirty="0"/>
          </a:p>
        </p:txBody>
      </p:sp>
      <p:pic>
        <p:nvPicPr>
          <p:cNvPr id="7" name="Picture 6">
            <a:extLst>
              <a:ext uri="{FF2B5EF4-FFF2-40B4-BE49-F238E27FC236}">
                <a16:creationId xmlns:a16="http://schemas.microsoft.com/office/drawing/2014/main" id="{DE748B3A-41AC-24DA-7F04-2950DFA6659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99160" y="872629"/>
            <a:ext cx="6827520" cy="4198620"/>
          </a:xfrm>
          <a:prstGeom prst="rect">
            <a:avLst/>
          </a:prstGeom>
        </p:spPr>
      </p:pic>
    </p:spTree>
    <p:extLst>
      <p:ext uri="{BB962C8B-B14F-4D97-AF65-F5344CB8AC3E}">
        <p14:creationId xmlns:p14="http://schemas.microsoft.com/office/powerpoint/2010/main" val="378101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434B-5788-BDF0-96D9-B9E767610167}"/>
              </a:ext>
            </a:extLst>
          </p:cNvPr>
          <p:cNvSpPr>
            <a:spLocks noGrp="1"/>
          </p:cNvSpPr>
          <p:nvPr>
            <p:ph type="title"/>
          </p:nvPr>
        </p:nvSpPr>
        <p:spPr/>
        <p:txBody>
          <a:bodyPr/>
          <a:lstStyle/>
          <a:p>
            <a:r>
              <a:rPr lang="en-AU" dirty="0"/>
              <a:t>Method</a:t>
            </a:r>
          </a:p>
        </p:txBody>
      </p:sp>
      <p:sp>
        <p:nvSpPr>
          <p:cNvPr id="3" name="Content Placeholder 2">
            <a:extLst>
              <a:ext uri="{FF2B5EF4-FFF2-40B4-BE49-F238E27FC236}">
                <a16:creationId xmlns:a16="http://schemas.microsoft.com/office/drawing/2014/main" id="{912FCC18-66DE-BDA6-88F2-80ABC8D6CE47}"/>
              </a:ext>
            </a:extLst>
          </p:cNvPr>
          <p:cNvSpPr>
            <a:spLocks noGrp="1"/>
          </p:cNvSpPr>
          <p:nvPr>
            <p:ph sz="quarter" idx="13"/>
          </p:nvPr>
        </p:nvSpPr>
        <p:spPr/>
        <p:txBody>
          <a:bodyPr/>
          <a:lstStyle/>
          <a:p>
            <a:pPr marL="342900" indent="-342900">
              <a:buFont typeface="+mj-lt"/>
              <a:buAutoNum type="arabicPeriod"/>
            </a:pPr>
            <a:r>
              <a:rPr lang="en-AU" sz="1600" dirty="0"/>
              <a:t>Design drawing and Music Model review</a:t>
            </a:r>
          </a:p>
          <a:p>
            <a:pPr marL="342900" indent="-342900">
              <a:buFont typeface="+mj-lt"/>
              <a:buAutoNum type="arabicPeriod"/>
            </a:pPr>
            <a:r>
              <a:rPr lang="en-AU" sz="1600" dirty="0"/>
              <a:t>Audit methodology and framework for WSUD and SWH audits</a:t>
            </a:r>
          </a:p>
          <a:p>
            <a:pPr marL="342900" indent="-342900">
              <a:buFont typeface="+mj-lt"/>
              <a:buAutoNum type="arabicPeriod"/>
            </a:pPr>
            <a:r>
              <a:rPr lang="en-AU" sz="1600" dirty="0"/>
              <a:t>Email to Council contact to introduce the audit consultant</a:t>
            </a:r>
          </a:p>
          <a:p>
            <a:pPr marL="342900" indent="-342900">
              <a:buFont typeface="+mj-lt"/>
              <a:buAutoNum type="arabicPeriod"/>
            </a:pPr>
            <a:r>
              <a:rPr lang="en-AU" sz="1600" dirty="0"/>
              <a:t>Stormwater harvesting questionnaire email</a:t>
            </a:r>
          </a:p>
          <a:p>
            <a:pPr marL="342900" indent="-342900">
              <a:buFont typeface="+mj-lt"/>
              <a:buAutoNum type="arabicPeriod"/>
            </a:pPr>
            <a:r>
              <a:rPr lang="en-AU" sz="1600" dirty="0"/>
              <a:t>Audit Consultant arranges the site visit date</a:t>
            </a:r>
          </a:p>
          <a:p>
            <a:pPr marL="342900" indent="-342900">
              <a:buFont typeface="+mj-lt"/>
              <a:buAutoNum type="arabicPeriod"/>
            </a:pPr>
            <a:r>
              <a:rPr lang="en-AU" sz="1600" dirty="0"/>
              <a:t>Data collation and review of information relating to WSUD and SWH assets.</a:t>
            </a:r>
          </a:p>
          <a:p>
            <a:pPr marL="342900" indent="-342900">
              <a:buFont typeface="+mj-lt"/>
              <a:buAutoNum type="arabicPeriod"/>
            </a:pPr>
            <a:r>
              <a:rPr lang="en-AU" sz="1600" dirty="0"/>
              <a:t>Field-based audits of assets supported by the LCLW incentives program and managed and operated by Council’s and water authorities. The audits included observations about what factors resulted in the assets functioning optimally or sub-optimally</a:t>
            </a:r>
          </a:p>
          <a:p>
            <a:pPr marL="342900" indent="-342900">
              <a:buFont typeface="+mj-lt"/>
              <a:buAutoNum type="arabicPeriod"/>
            </a:pPr>
            <a:r>
              <a:rPr lang="en-AU" sz="1600" dirty="0"/>
              <a:t>Audit summary report</a:t>
            </a:r>
          </a:p>
        </p:txBody>
      </p:sp>
      <p:sp>
        <p:nvSpPr>
          <p:cNvPr id="5" name="Slide Number Placeholder 4">
            <a:extLst>
              <a:ext uri="{FF2B5EF4-FFF2-40B4-BE49-F238E27FC236}">
                <a16:creationId xmlns:a16="http://schemas.microsoft.com/office/drawing/2014/main" id="{0EA6599D-1FA8-F894-1F3C-138DCB0B5DF7}"/>
              </a:ext>
            </a:extLst>
          </p:cNvPr>
          <p:cNvSpPr>
            <a:spLocks noGrp="1"/>
          </p:cNvSpPr>
          <p:nvPr>
            <p:ph type="sldNum" sz="quarter" idx="12"/>
          </p:nvPr>
        </p:nvSpPr>
        <p:spPr/>
        <p:txBody>
          <a:bodyPr/>
          <a:lstStyle/>
          <a:p>
            <a:fld id="{BB1C4F31-AAC3-416A-A54A-167287B4272A}" type="slidenum">
              <a:rPr lang="en-AU" smtClean="0"/>
              <a:pPr/>
              <a:t>11</a:t>
            </a:fld>
            <a:endParaRPr lang="en-AU" dirty="0"/>
          </a:p>
        </p:txBody>
      </p:sp>
    </p:spTree>
    <p:extLst>
      <p:ext uri="{BB962C8B-B14F-4D97-AF65-F5344CB8AC3E}">
        <p14:creationId xmlns:p14="http://schemas.microsoft.com/office/powerpoint/2010/main" val="115281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3B66-5D23-7691-2412-18208428147E}"/>
              </a:ext>
            </a:extLst>
          </p:cNvPr>
          <p:cNvSpPr>
            <a:spLocks noGrp="1"/>
          </p:cNvSpPr>
          <p:nvPr>
            <p:ph type="title"/>
          </p:nvPr>
        </p:nvSpPr>
        <p:spPr/>
        <p:txBody>
          <a:bodyPr/>
          <a:lstStyle/>
          <a:p>
            <a:r>
              <a:rPr lang="en-AU" dirty="0"/>
              <a:t>Results - Wetlands</a:t>
            </a:r>
          </a:p>
        </p:txBody>
      </p:sp>
      <p:sp>
        <p:nvSpPr>
          <p:cNvPr id="3" name="Content Placeholder 2">
            <a:extLst>
              <a:ext uri="{FF2B5EF4-FFF2-40B4-BE49-F238E27FC236}">
                <a16:creationId xmlns:a16="http://schemas.microsoft.com/office/drawing/2014/main" id="{E31385EB-4723-5190-1E2B-F4DB311F0546}"/>
              </a:ext>
            </a:extLst>
          </p:cNvPr>
          <p:cNvSpPr>
            <a:spLocks noGrp="1"/>
          </p:cNvSpPr>
          <p:nvPr>
            <p:ph sz="quarter" idx="13"/>
          </p:nvPr>
        </p:nvSpPr>
        <p:spPr/>
        <p:txBody>
          <a:bodyPr/>
          <a:lstStyle/>
          <a:p>
            <a:pPr marL="285750" indent="-285750">
              <a:buFont typeface="Arial" panose="020B0604020202020204" pitchFamily="34" charset="0"/>
              <a:buChar char="•"/>
            </a:pPr>
            <a:r>
              <a:rPr lang="en-AU" sz="1800" dirty="0"/>
              <a:t>For the 6 wetlands </a:t>
            </a:r>
            <a:r>
              <a:rPr lang="en-AU" sz="1800" b="1" dirty="0"/>
              <a:t>constructed prior to 2017</a:t>
            </a:r>
            <a:r>
              <a:rPr lang="en-AU" sz="1800" dirty="0"/>
              <a:t>, 3 wetlands had fully blocked inlets, 3 had partially blocked inlets, 4 out of 6 had good macrophyte zone plant cover</a:t>
            </a:r>
          </a:p>
          <a:p>
            <a:pPr marL="285750" indent="-285750">
              <a:buFont typeface="Arial" panose="020B0604020202020204" pitchFamily="34" charset="0"/>
              <a:buChar char="•"/>
            </a:pPr>
            <a:r>
              <a:rPr lang="en-AU" sz="1800" dirty="0"/>
              <a:t>For the 7 wetlands </a:t>
            </a:r>
            <a:r>
              <a:rPr lang="en-AU" sz="1800" b="1" dirty="0"/>
              <a:t>constructed since 2017</a:t>
            </a:r>
            <a:r>
              <a:rPr lang="en-AU" sz="1800" dirty="0"/>
              <a:t>, none had blocked inlets. 6 out of 7 had good macrophyte zone plant cover</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
        <p:nvSpPr>
          <p:cNvPr id="5" name="Slide Number Placeholder 4">
            <a:extLst>
              <a:ext uri="{FF2B5EF4-FFF2-40B4-BE49-F238E27FC236}">
                <a16:creationId xmlns:a16="http://schemas.microsoft.com/office/drawing/2014/main" id="{5B5A7479-318B-9EBE-5178-C49437A67727}"/>
              </a:ext>
            </a:extLst>
          </p:cNvPr>
          <p:cNvSpPr>
            <a:spLocks noGrp="1"/>
          </p:cNvSpPr>
          <p:nvPr>
            <p:ph type="sldNum" sz="quarter" idx="12"/>
          </p:nvPr>
        </p:nvSpPr>
        <p:spPr/>
        <p:txBody>
          <a:bodyPr/>
          <a:lstStyle/>
          <a:p>
            <a:fld id="{BB1C4F31-AAC3-416A-A54A-167287B4272A}" type="slidenum">
              <a:rPr lang="en-AU" smtClean="0"/>
              <a:pPr/>
              <a:t>12</a:t>
            </a:fld>
            <a:endParaRPr lang="en-AU" dirty="0"/>
          </a:p>
        </p:txBody>
      </p:sp>
    </p:spTree>
    <p:extLst>
      <p:ext uri="{BB962C8B-B14F-4D97-AF65-F5344CB8AC3E}">
        <p14:creationId xmlns:p14="http://schemas.microsoft.com/office/powerpoint/2010/main" val="31630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A960-4F44-E3CD-EC3A-A3AD84E2DBE5}"/>
              </a:ext>
            </a:extLst>
          </p:cNvPr>
          <p:cNvSpPr>
            <a:spLocks noGrp="1"/>
          </p:cNvSpPr>
          <p:nvPr>
            <p:ph type="title"/>
          </p:nvPr>
        </p:nvSpPr>
        <p:spPr/>
        <p:txBody>
          <a:bodyPr/>
          <a:lstStyle/>
          <a:p>
            <a:r>
              <a:rPr lang="en-AU" dirty="0"/>
              <a:t>Example Result - Wetlands</a:t>
            </a:r>
          </a:p>
        </p:txBody>
      </p:sp>
      <p:sp>
        <p:nvSpPr>
          <p:cNvPr id="5" name="Slide Number Placeholder 4">
            <a:extLst>
              <a:ext uri="{FF2B5EF4-FFF2-40B4-BE49-F238E27FC236}">
                <a16:creationId xmlns:a16="http://schemas.microsoft.com/office/drawing/2014/main" id="{C50253E0-BDBB-1ED9-B108-87D127E141E5}"/>
              </a:ext>
            </a:extLst>
          </p:cNvPr>
          <p:cNvSpPr>
            <a:spLocks noGrp="1"/>
          </p:cNvSpPr>
          <p:nvPr>
            <p:ph type="sldNum" sz="quarter" idx="12"/>
          </p:nvPr>
        </p:nvSpPr>
        <p:spPr/>
        <p:txBody>
          <a:bodyPr/>
          <a:lstStyle/>
          <a:p>
            <a:fld id="{BB1C4F31-AAC3-416A-A54A-167287B4272A}" type="slidenum">
              <a:rPr lang="en-AU" smtClean="0"/>
              <a:pPr/>
              <a:t>13</a:t>
            </a:fld>
            <a:endParaRPr lang="en-AU" dirty="0"/>
          </a:p>
        </p:txBody>
      </p:sp>
      <p:pic>
        <p:nvPicPr>
          <p:cNvPr id="11" name="Picture 10">
            <a:extLst>
              <a:ext uri="{FF2B5EF4-FFF2-40B4-BE49-F238E27FC236}">
                <a16:creationId xmlns:a16="http://schemas.microsoft.com/office/drawing/2014/main" id="{648B8369-8A26-7903-8F8B-BBBEB32024F3}"/>
              </a:ext>
            </a:extLst>
          </p:cNvPr>
          <p:cNvPicPr>
            <a:picLocks noChangeAspect="1"/>
          </p:cNvPicPr>
          <p:nvPr/>
        </p:nvPicPr>
        <p:blipFill>
          <a:blip r:embed="rId2"/>
          <a:srcRect l="3258" t="27475" r="20606" b="7340"/>
          <a:stretch/>
        </p:blipFill>
        <p:spPr>
          <a:xfrm>
            <a:off x="116029" y="891828"/>
            <a:ext cx="8716243" cy="4197672"/>
          </a:xfrm>
          <a:prstGeom prst="rect">
            <a:avLst/>
          </a:prstGeom>
        </p:spPr>
      </p:pic>
    </p:spTree>
    <p:extLst>
      <p:ext uri="{BB962C8B-B14F-4D97-AF65-F5344CB8AC3E}">
        <p14:creationId xmlns:p14="http://schemas.microsoft.com/office/powerpoint/2010/main" val="1492102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D965-63C2-E7CE-1775-B21DFFE86233}"/>
              </a:ext>
            </a:extLst>
          </p:cNvPr>
          <p:cNvSpPr>
            <a:spLocks noGrp="1"/>
          </p:cNvSpPr>
          <p:nvPr>
            <p:ph type="title"/>
          </p:nvPr>
        </p:nvSpPr>
        <p:spPr/>
        <p:txBody>
          <a:bodyPr/>
          <a:lstStyle/>
          <a:p>
            <a:r>
              <a:rPr lang="en-AU" dirty="0"/>
              <a:t>Results – Stormwater Harvesting</a:t>
            </a:r>
          </a:p>
        </p:txBody>
      </p:sp>
      <p:sp>
        <p:nvSpPr>
          <p:cNvPr id="3" name="Content Placeholder 2">
            <a:extLst>
              <a:ext uri="{FF2B5EF4-FFF2-40B4-BE49-F238E27FC236}">
                <a16:creationId xmlns:a16="http://schemas.microsoft.com/office/drawing/2014/main" id="{BA8D732B-2BEA-FE05-F0CF-092EF120FE41}"/>
              </a:ext>
            </a:extLst>
          </p:cNvPr>
          <p:cNvSpPr>
            <a:spLocks noGrp="1"/>
          </p:cNvSpPr>
          <p:nvPr>
            <p:ph sz="quarter" idx="13"/>
          </p:nvPr>
        </p:nvSpPr>
        <p:spPr/>
        <p:txBody>
          <a:bodyPr/>
          <a:lstStyle/>
          <a:p>
            <a:pPr marL="285750" indent="-285750">
              <a:buFont typeface="Arial" panose="020B0604020202020204" pitchFamily="34" charset="0"/>
              <a:buChar char="•"/>
            </a:pPr>
            <a:r>
              <a:rPr lang="en-AU" sz="1800" b="0" i="0" u="none" strike="noStrike" baseline="0" dirty="0">
                <a:solidFill>
                  <a:srgbClr val="000000"/>
                </a:solidFill>
                <a:latin typeface="Arial" panose="020B0604020202020204" pitchFamily="34" charset="0"/>
              </a:rPr>
              <a:t>6 out of the 17 audited SWH schemes were not operational at the time of the audit. 4 of the 6 non-operational systems had blockage at the diversion structure inlet pipe</a:t>
            </a:r>
          </a:p>
          <a:p>
            <a:pPr marL="285750" indent="-285750">
              <a:buFont typeface="Arial" panose="020B0604020202020204" pitchFamily="34" charset="0"/>
              <a:buChar char="•"/>
            </a:pPr>
            <a:r>
              <a:rPr lang="en-AU" sz="1800" b="0" i="0" u="none" strike="noStrike" baseline="0" dirty="0">
                <a:solidFill>
                  <a:srgbClr val="000000"/>
                </a:solidFill>
                <a:latin typeface="Arial" panose="020B0604020202020204" pitchFamily="34" charset="0"/>
              </a:rPr>
              <a:t>water quality sensors were a significant source of faults and require frequent calibration. The location of the sensors, choice of sensor (product) and the lack of active maintenance of these sensors are likely to be contributing factors in the performance of water quality sensors where they are installed </a:t>
            </a:r>
          </a:p>
          <a:p>
            <a:pPr marL="285750" indent="-285750">
              <a:buFont typeface="Arial" panose="020B0604020202020204" pitchFamily="34" charset="0"/>
              <a:buChar char="•"/>
            </a:pPr>
            <a:r>
              <a:rPr lang="en-AU" sz="1800" dirty="0">
                <a:solidFill>
                  <a:srgbClr val="000000"/>
                </a:solidFill>
                <a:latin typeface="Arial" panose="020B0604020202020204" pitchFamily="34" charset="0"/>
              </a:rPr>
              <a:t>Stormwater harvesting yields are significantly lower than design/model</a:t>
            </a:r>
            <a:endParaRPr lang="en-AU" dirty="0"/>
          </a:p>
        </p:txBody>
      </p:sp>
      <p:sp>
        <p:nvSpPr>
          <p:cNvPr id="5" name="Slide Number Placeholder 4">
            <a:extLst>
              <a:ext uri="{FF2B5EF4-FFF2-40B4-BE49-F238E27FC236}">
                <a16:creationId xmlns:a16="http://schemas.microsoft.com/office/drawing/2014/main" id="{5A15FAEE-32A5-523E-1BBF-CC1751B083F4}"/>
              </a:ext>
            </a:extLst>
          </p:cNvPr>
          <p:cNvSpPr>
            <a:spLocks noGrp="1"/>
          </p:cNvSpPr>
          <p:nvPr>
            <p:ph type="sldNum" sz="quarter" idx="12"/>
          </p:nvPr>
        </p:nvSpPr>
        <p:spPr/>
        <p:txBody>
          <a:bodyPr/>
          <a:lstStyle/>
          <a:p>
            <a:fld id="{BB1C4F31-AAC3-416A-A54A-167287B4272A}" type="slidenum">
              <a:rPr lang="en-AU" smtClean="0"/>
              <a:pPr/>
              <a:t>14</a:t>
            </a:fld>
            <a:endParaRPr lang="en-AU" dirty="0"/>
          </a:p>
        </p:txBody>
      </p:sp>
    </p:spTree>
    <p:extLst>
      <p:ext uri="{BB962C8B-B14F-4D97-AF65-F5344CB8AC3E}">
        <p14:creationId xmlns:p14="http://schemas.microsoft.com/office/powerpoint/2010/main" val="379800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A5AF-8BFE-440A-F1DA-E7ADE05E0553}"/>
              </a:ext>
            </a:extLst>
          </p:cNvPr>
          <p:cNvSpPr>
            <a:spLocks noGrp="1"/>
          </p:cNvSpPr>
          <p:nvPr>
            <p:ph type="title"/>
          </p:nvPr>
        </p:nvSpPr>
        <p:spPr/>
        <p:txBody>
          <a:bodyPr/>
          <a:lstStyle/>
          <a:p>
            <a:r>
              <a:rPr lang="en-AU" dirty="0"/>
              <a:t>Example Results – Stormwater Harvesting</a:t>
            </a:r>
          </a:p>
        </p:txBody>
      </p:sp>
      <p:sp>
        <p:nvSpPr>
          <p:cNvPr id="5" name="Slide Number Placeholder 4">
            <a:extLst>
              <a:ext uri="{FF2B5EF4-FFF2-40B4-BE49-F238E27FC236}">
                <a16:creationId xmlns:a16="http://schemas.microsoft.com/office/drawing/2014/main" id="{BED78E8F-BEC4-52F9-21D1-65385F9FC139}"/>
              </a:ext>
            </a:extLst>
          </p:cNvPr>
          <p:cNvSpPr>
            <a:spLocks noGrp="1"/>
          </p:cNvSpPr>
          <p:nvPr>
            <p:ph type="sldNum" sz="quarter" idx="12"/>
          </p:nvPr>
        </p:nvSpPr>
        <p:spPr/>
        <p:txBody>
          <a:bodyPr/>
          <a:lstStyle/>
          <a:p>
            <a:fld id="{BB1C4F31-AAC3-416A-A54A-167287B4272A}" type="slidenum">
              <a:rPr lang="en-AU" smtClean="0"/>
              <a:pPr/>
              <a:t>15</a:t>
            </a:fld>
            <a:endParaRPr lang="en-AU" dirty="0"/>
          </a:p>
        </p:txBody>
      </p:sp>
      <p:pic>
        <p:nvPicPr>
          <p:cNvPr id="7" name="Picture 6">
            <a:extLst>
              <a:ext uri="{FF2B5EF4-FFF2-40B4-BE49-F238E27FC236}">
                <a16:creationId xmlns:a16="http://schemas.microsoft.com/office/drawing/2014/main" id="{13D170CB-3EF1-C1C6-BEAF-BCBC35318C2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31271"/>
            <a:ext cx="9123653" cy="3969329"/>
          </a:xfrm>
          <a:prstGeom prst="rect">
            <a:avLst/>
          </a:prstGeom>
        </p:spPr>
      </p:pic>
    </p:spTree>
    <p:extLst>
      <p:ext uri="{BB962C8B-B14F-4D97-AF65-F5344CB8AC3E}">
        <p14:creationId xmlns:p14="http://schemas.microsoft.com/office/powerpoint/2010/main" val="234994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6FF5-4CF6-50DD-6B36-EC4F82888EF8}"/>
              </a:ext>
            </a:extLst>
          </p:cNvPr>
          <p:cNvSpPr>
            <a:spLocks noGrp="1"/>
          </p:cNvSpPr>
          <p:nvPr>
            <p:ph type="title"/>
          </p:nvPr>
        </p:nvSpPr>
        <p:spPr/>
        <p:txBody>
          <a:bodyPr/>
          <a:lstStyle/>
          <a:p>
            <a:r>
              <a:rPr lang="en-AU" dirty="0"/>
              <a:t>Results – Stormwater Harvesting</a:t>
            </a:r>
          </a:p>
        </p:txBody>
      </p:sp>
      <p:sp>
        <p:nvSpPr>
          <p:cNvPr id="5" name="Slide Number Placeholder 4">
            <a:extLst>
              <a:ext uri="{FF2B5EF4-FFF2-40B4-BE49-F238E27FC236}">
                <a16:creationId xmlns:a16="http://schemas.microsoft.com/office/drawing/2014/main" id="{A48B963D-48E7-623E-77EB-000CA736A0DA}"/>
              </a:ext>
            </a:extLst>
          </p:cNvPr>
          <p:cNvSpPr>
            <a:spLocks noGrp="1"/>
          </p:cNvSpPr>
          <p:nvPr>
            <p:ph type="sldNum" sz="quarter" idx="12"/>
          </p:nvPr>
        </p:nvSpPr>
        <p:spPr/>
        <p:txBody>
          <a:bodyPr/>
          <a:lstStyle/>
          <a:p>
            <a:fld id="{BB1C4F31-AAC3-416A-A54A-167287B4272A}" type="slidenum">
              <a:rPr lang="en-AU" smtClean="0"/>
              <a:pPr/>
              <a:t>16</a:t>
            </a:fld>
            <a:endParaRPr lang="en-AU" dirty="0"/>
          </a:p>
        </p:txBody>
      </p:sp>
      <p:pic>
        <p:nvPicPr>
          <p:cNvPr id="7" name="Picture 6">
            <a:extLst>
              <a:ext uri="{FF2B5EF4-FFF2-40B4-BE49-F238E27FC236}">
                <a16:creationId xmlns:a16="http://schemas.microsoft.com/office/drawing/2014/main" id="{E42FCFA3-4665-4871-07E0-1FC85172B92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611" y="990599"/>
            <a:ext cx="9086389" cy="3139069"/>
          </a:xfrm>
          <a:prstGeom prst="rect">
            <a:avLst/>
          </a:prstGeom>
        </p:spPr>
      </p:pic>
    </p:spTree>
    <p:extLst>
      <p:ext uri="{BB962C8B-B14F-4D97-AF65-F5344CB8AC3E}">
        <p14:creationId xmlns:p14="http://schemas.microsoft.com/office/powerpoint/2010/main" val="210200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421EE-43DF-DC68-6FED-2D048ED07482}"/>
              </a:ext>
            </a:extLst>
          </p:cNvPr>
          <p:cNvSpPr>
            <a:spLocks noGrp="1"/>
          </p:cNvSpPr>
          <p:nvPr>
            <p:ph type="title"/>
          </p:nvPr>
        </p:nvSpPr>
        <p:spPr/>
        <p:txBody>
          <a:bodyPr/>
          <a:lstStyle/>
          <a:p>
            <a:r>
              <a:rPr lang="en-AU" dirty="0"/>
              <a:t>Acknowledgement of Success</a:t>
            </a:r>
          </a:p>
        </p:txBody>
      </p:sp>
      <p:sp>
        <p:nvSpPr>
          <p:cNvPr id="3" name="Content Placeholder 2">
            <a:extLst>
              <a:ext uri="{FF2B5EF4-FFF2-40B4-BE49-F238E27FC236}">
                <a16:creationId xmlns:a16="http://schemas.microsoft.com/office/drawing/2014/main" id="{6CA878A7-8D42-D5FB-54E6-3E452EA63DED}"/>
              </a:ext>
            </a:extLst>
          </p:cNvPr>
          <p:cNvSpPr>
            <a:spLocks noGrp="1"/>
          </p:cNvSpPr>
          <p:nvPr>
            <p:ph sz="quarter" idx="13"/>
          </p:nvPr>
        </p:nvSpPr>
        <p:spPr/>
        <p:txBody>
          <a:bodyPr/>
          <a:lstStyle/>
          <a:p>
            <a:pPr marL="285750" indent="-285750">
              <a:buFont typeface="Arial" panose="020B0604020202020204" pitchFamily="34" charset="0"/>
              <a:buChar char="•"/>
            </a:pPr>
            <a:r>
              <a:rPr lang="en-AU" sz="2000" dirty="0"/>
              <a:t>Moonee Valley</a:t>
            </a:r>
          </a:p>
          <a:p>
            <a:pPr marL="285750" indent="-285750">
              <a:buFont typeface="Arial" panose="020B0604020202020204" pitchFamily="34" charset="0"/>
              <a:buChar char="•"/>
            </a:pPr>
            <a:r>
              <a:rPr lang="en-AU" sz="2000" dirty="0"/>
              <a:t>Merri-</a:t>
            </a:r>
            <a:r>
              <a:rPr lang="en-AU" sz="2000" dirty="0" err="1"/>
              <a:t>bek</a:t>
            </a:r>
            <a:endParaRPr lang="en-AU" sz="2000" dirty="0"/>
          </a:p>
          <a:p>
            <a:pPr marL="285750" indent="-285750">
              <a:buFont typeface="Arial" panose="020B0604020202020204" pitchFamily="34" charset="0"/>
              <a:buChar char="•"/>
            </a:pPr>
            <a:r>
              <a:rPr lang="en-AU" sz="2000" dirty="0"/>
              <a:t>Darebin</a:t>
            </a:r>
          </a:p>
          <a:p>
            <a:pPr marL="285750" indent="-285750">
              <a:buFont typeface="Arial" panose="020B0604020202020204" pitchFamily="34" charset="0"/>
              <a:buChar char="•"/>
            </a:pPr>
            <a:r>
              <a:rPr lang="en-AU" sz="2000" dirty="0"/>
              <a:t>Kingston</a:t>
            </a:r>
          </a:p>
          <a:p>
            <a:pPr marL="285750" indent="-285750">
              <a:buFont typeface="Arial" panose="020B0604020202020204" pitchFamily="34" charset="0"/>
              <a:buChar char="•"/>
            </a:pPr>
            <a:r>
              <a:rPr lang="en-AU" sz="2000" dirty="0"/>
              <a:t>Casey</a:t>
            </a:r>
          </a:p>
          <a:p>
            <a:pPr marL="285750" indent="-285750">
              <a:buFont typeface="Arial" panose="020B0604020202020204" pitchFamily="34" charset="0"/>
              <a:buChar char="•"/>
            </a:pPr>
            <a:r>
              <a:rPr lang="en-AU" sz="2000" dirty="0"/>
              <a:t>Hobsons Bay</a:t>
            </a:r>
          </a:p>
          <a:p>
            <a:pPr marL="285750" indent="-285750">
              <a:buFont typeface="Arial" panose="020B0604020202020204" pitchFamily="34" charset="0"/>
              <a:buChar char="•"/>
            </a:pPr>
            <a:r>
              <a:rPr lang="en-AU" sz="2000" dirty="0"/>
              <a:t>Yarra Ranges</a:t>
            </a:r>
          </a:p>
        </p:txBody>
      </p:sp>
      <p:sp>
        <p:nvSpPr>
          <p:cNvPr id="5" name="Slide Number Placeholder 4">
            <a:extLst>
              <a:ext uri="{FF2B5EF4-FFF2-40B4-BE49-F238E27FC236}">
                <a16:creationId xmlns:a16="http://schemas.microsoft.com/office/drawing/2014/main" id="{5FB17C29-9179-9290-C3E2-2EDD4A85F336}"/>
              </a:ext>
            </a:extLst>
          </p:cNvPr>
          <p:cNvSpPr>
            <a:spLocks noGrp="1"/>
          </p:cNvSpPr>
          <p:nvPr>
            <p:ph type="sldNum" sz="quarter" idx="12"/>
          </p:nvPr>
        </p:nvSpPr>
        <p:spPr/>
        <p:txBody>
          <a:bodyPr/>
          <a:lstStyle/>
          <a:p>
            <a:fld id="{BB1C4F31-AAC3-416A-A54A-167287B4272A}" type="slidenum">
              <a:rPr lang="en-AU" smtClean="0"/>
              <a:pPr/>
              <a:t>17</a:t>
            </a:fld>
            <a:endParaRPr lang="en-AU" dirty="0"/>
          </a:p>
        </p:txBody>
      </p:sp>
    </p:spTree>
    <p:extLst>
      <p:ext uri="{BB962C8B-B14F-4D97-AF65-F5344CB8AC3E}">
        <p14:creationId xmlns:p14="http://schemas.microsoft.com/office/powerpoint/2010/main" val="380492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1A195-EFDD-B311-B27D-C09D5032781B}"/>
              </a:ext>
            </a:extLst>
          </p:cNvPr>
          <p:cNvSpPr>
            <a:spLocks noGrp="1"/>
          </p:cNvSpPr>
          <p:nvPr>
            <p:ph type="title"/>
          </p:nvPr>
        </p:nvSpPr>
        <p:spPr/>
        <p:txBody>
          <a:bodyPr/>
          <a:lstStyle/>
          <a:p>
            <a:r>
              <a:rPr lang="en-AU" dirty="0"/>
              <a:t>Recommendations</a:t>
            </a:r>
          </a:p>
        </p:txBody>
      </p:sp>
      <p:sp>
        <p:nvSpPr>
          <p:cNvPr id="3" name="Content Placeholder 2">
            <a:extLst>
              <a:ext uri="{FF2B5EF4-FFF2-40B4-BE49-F238E27FC236}">
                <a16:creationId xmlns:a16="http://schemas.microsoft.com/office/drawing/2014/main" id="{E09BA3F1-C1EE-1E70-94D3-D887DEF3C61A}"/>
              </a:ext>
            </a:extLst>
          </p:cNvPr>
          <p:cNvSpPr>
            <a:spLocks noGrp="1"/>
          </p:cNvSpPr>
          <p:nvPr>
            <p:ph sz="quarter" idx="13"/>
          </p:nvPr>
        </p:nvSpPr>
        <p:spPr/>
        <p:txBody>
          <a:bodyPr/>
          <a:lstStyle/>
          <a:p>
            <a:pPr>
              <a:lnSpc>
                <a:spcPct val="115000"/>
              </a:lnSpc>
              <a:spcAft>
                <a:spcPts val="800"/>
              </a:spcAft>
              <a:buNone/>
            </a:pPr>
            <a:r>
              <a:rPr lang="en-AU" sz="1200" b="1" kern="100" dirty="0">
                <a:effectLst/>
                <a:ea typeface="Aptos" panose="020B0004020202020204" pitchFamily="34" charset="0"/>
                <a:cs typeface="Times New Roman" panose="02020603050405020304" pitchFamily="18" charset="0"/>
              </a:rPr>
              <a:t>System Functionality (Yield)</a:t>
            </a:r>
            <a:endParaRPr lang="en-AU" sz="1200"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effectLst/>
                <a:ea typeface="Aptos" panose="020B0004020202020204" pitchFamily="34" charset="0"/>
                <a:cs typeface="Times New Roman" panose="02020603050405020304" pitchFamily="18" charset="0"/>
              </a:rPr>
              <a:t>Repair </a:t>
            </a:r>
            <a:r>
              <a:rPr lang="en-AU" sz="1200" b="1" kern="100" dirty="0">
                <a:effectLst/>
                <a:ea typeface="Aptos" panose="020B0004020202020204" pitchFamily="34" charset="0"/>
                <a:cs typeface="Times New Roman" panose="02020603050405020304" pitchFamily="18" charset="0"/>
              </a:rPr>
              <a:t>defective meters</a:t>
            </a:r>
            <a:r>
              <a:rPr lang="en-AU" sz="1200" kern="100" dirty="0">
                <a:effectLst/>
                <a:ea typeface="Aptos" panose="020B0004020202020204" pitchFamily="34" charset="0"/>
                <a:cs typeface="Times New Roman" panose="02020603050405020304" pitchFamily="18" charset="0"/>
              </a:rPr>
              <a:t> and assess meter locations for potential modifications to enhance accessibility for manual readings.</a:t>
            </a: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effectLst/>
                <a:ea typeface="Aptos" panose="020B0004020202020204" pitchFamily="34" charset="0"/>
                <a:cs typeface="Times New Roman" panose="02020603050405020304" pitchFamily="18" charset="0"/>
              </a:rPr>
              <a:t>If required, complete </a:t>
            </a:r>
            <a:r>
              <a:rPr lang="en-AU" sz="1200" b="1" kern="100" dirty="0">
                <a:effectLst/>
                <a:ea typeface="Aptos" panose="020B0004020202020204" pitchFamily="34" charset="0"/>
                <a:cs typeface="Times New Roman" panose="02020603050405020304" pitchFamily="18" charset="0"/>
              </a:rPr>
              <a:t>training on water meter usage</a:t>
            </a:r>
            <a:r>
              <a:rPr lang="en-AU" sz="1200" kern="100" dirty="0">
                <a:effectLst/>
                <a:ea typeface="Aptos" panose="020B0004020202020204" pitchFamily="34" charset="0"/>
                <a:cs typeface="Times New Roman" panose="02020603050405020304" pitchFamily="18" charset="0"/>
              </a:rPr>
              <a:t> through Irrigation Australia (</a:t>
            </a:r>
            <a:r>
              <a:rPr lang="en-AU" sz="1200" u="sng" kern="100" dirty="0">
                <a:solidFill>
                  <a:srgbClr val="467886"/>
                </a:solidFill>
                <a:effectLst/>
                <a:ea typeface="Aptos" panose="020B0004020202020204" pitchFamily="34" charset="0"/>
                <a:cs typeface="Times New Roman" panose="02020603050405020304" pitchFamily="18" charset="0"/>
                <a:hlinkClick r:id="rId2"/>
              </a:rPr>
              <a:t>www.irrigation.org.au</a:t>
            </a:r>
            <a:r>
              <a:rPr lang="en-AU" sz="1200" kern="100" dirty="0">
                <a:effectLst/>
                <a:ea typeface="Aptos" panose="020B0004020202020204" pitchFamily="34" charset="0"/>
                <a:cs typeface="Times New Roman" panose="02020603050405020304" pitchFamily="18" charset="0"/>
              </a:rPr>
              <a:t>) or another accredited institution.</a:t>
            </a: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effectLst/>
                <a:ea typeface="Aptos" panose="020B0004020202020204" pitchFamily="34" charset="0"/>
                <a:cs typeface="Times New Roman" panose="02020603050405020304" pitchFamily="18" charset="0"/>
              </a:rPr>
              <a:t>Designers should </a:t>
            </a:r>
            <a:r>
              <a:rPr lang="en-AU" sz="1200" b="1" kern="100" dirty="0">
                <a:effectLst/>
                <a:ea typeface="Aptos" panose="020B0004020202020204" pitchFamily="34" charset="0"/>
                <a:cs typeface="Times New Roman" panose="02020603050405020304" pitchFamily="18" charset="0"/>
              </a:rPr>
              <a:t>position water meters </a:t>
            </a:r>
            <a:r>
              <a:rPr lang="en-AU" sz="1200" kern="100" dirty="0">
                <a:effectLst/>
                <a:ea typeface="Aptos" panose="020B0004020202020204" pitchFamily="34" charset="0"/>
                <a:cs typeface="Times New Roman" panose="02020603050405020304" pitchFamily="18" charset="0"/>
              </a:rPr>
              <a:t>to ensure demand volumes can be directly reported without adjustments for: </a:t>
            </a:r>
          </a:p>
          <a:p>
            <a:pPr marL="742950" lvl="1" indent="-285750">
              <a:lnSpc>
                <a:spcPct val="115000"/>
              </a:lnSpc>
              <a:spcAft>
                <a:spcPts val="800"/>
              </a:spcAft>
              <a:buSzPts val="1000"/>
              <a:buFont typeface="Courier New" panose="02070309020205020404" pitchFamily="49" charset="0"/>
              <a:buChar char="o"/>
              <a:tabLst>
                <a:tab pos="914400" algn="l"/>
              </a:tabLst>
            </a:pPr>
            <a:r>
              <a:rPr lang="en-AU" sz="1200" kern="100" dirty="0">
                <a:effectLst/>
                <a:ea typeface="Aptos" panose="020B0004020202020204" pitchFamily="34" charset="0"/>
                <a:cs typeface="Times New Roman" panose="02020603050405020304" pitchFamily="18" charset="0"/>
              </a:rPr>
              <a:t>Potable water top-ups or other non-stormwater sources.</a:t>
            </a:r>
          </a:p>
          <a:p>
            <a:pPr marL="742950" lvl="1" indent="-285750">
              <a:lnSpc>
                <a:spcPct val="115000"/>
              </a:lnSpc>
              <a:spcAft>
                <a:spcPts val="800"/>
              </a:spcAft>
              <a:buSzPts val="1000"/>
              <a:buFont typeface="Courier New" panose="02070309020205020404" pitchFamily="49" charset="0"/>
              <a:buChar char="o"/>
              <a:tabLst>
                <a:tab pos="914400" algn="l"/>
              </a:tabLst>
            </a:pPr>
            <a:r>
              <a:rPr lang="en-AU" sz="1200" kern="100" dirty="0">
                <a:effectLst/>
                <a:ea typeface="Aptos" panose="020B0004020202020204" pitchFamily="34" charset="0"/>
                <a:cs typeface="Times New Roman" panose="02020603050405020304" pitchFamily="18" charset="0"/>
              </a:rPr>
              <a:t>Non-demand usages such as purging, flushing, or recirculation.</a:t>
            </a: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effectLst/>
                <a:ea typeface="Aptos" panose="020B0004020202020204" pitchFamily="34" charset="0"/>
                <a:cs typeface="Times New Roman" panose="02020603050405020304" pitchFamily="18" charset="0"/>
              </a:rPr>
              <a:t>Strengthen </a:t>
            </a:r>
            <a:r>
              <a:rPr lang="en-AU" sz="1200" b="1" kern="100" dirty="0">
                <a:effectLst/>
                <a:ea typeface="Aptos" panose="020B0004020202020204" pitchFamily="34" charset="0"/>
                <a:cs typeface="Times New Roman" panose="02020603050405020304" pitchFamily="18" charset="0"/>
              </a:rPr>
              <a:t>reporting</a:t>
            </a:r>
            <a:r>
              <a:rPr lang="en-AU" sz="1200" kern="100" dirty="0">
                <a:effectLst/>
                <a:ea typeface="Aptos" panose="020B0004020202020204" pitchFamily="34" charset="0"/>
                <a:cs typeface="Times New Roman" panose="02020603050405020304" pitchFamily="18" charset="0"/>
              </a:rPr>
              <a:t> and monitoring requirements for potable water usage to support proactive maintenance and improve operational accountability for stormwater harvesting (SWH) systems.</a:t>
            </a:r>
          </a:p>
          <a:p>
            <a:endParaRPr lang="en-AU" dirty="0"/>
          </a:p>
        </p:txBody>
      </p:sp>
      <p:sp>
        <p:nvSpPr>
          <p:cNvPr id="5" name="Slide Number Placeholder 4">
            <a:extLst>
              <a:ext uri="{FF2B5EF4-FFF2-40B4-BE49-F238E27FC236}">
                <a16:creationId xmlns:a16="http://schemas.microsoft.com/office/drawing/2014/main" id="{5D80B7E0-F18E-66B6-81E7-88B20A8F096B}"/>
              </a:ext>
            </a:extLst>
          </p:cNvPr>
          <p:cNvSpPr>
            <a:spLocks noGrp="1"/>
          </p:cNvSpPr>
          <p:nvPr>
            <p:ph type="sldNum" sz="quarter" idx="12"/>
          </p:nvPr>
        </p:nvSpPr>
        <p:spPr/>
        <p:txBody>
          <a:bodyPr/>
          <a:lstStyle/>
          <a:p>
            <a:fld id="{BB1C4F31-AAC3-416A-A54A-167287B4272A}" type="slidenum">
              <a:rPr lang="en-AU" smtClean="0"/>
              <a:pPr/>
              <a:t>18</a:t>
            </a:fld>
            <a:endParaRPr lang="en-AU" dirty="0"/>
          </a:p>
        </p:txBody>
      </p:sp>
    </p:spTree>
    <p:extLst>
      <p:ext uri="{BB962C8B-B14F-4D97-AF65-F5344CB8AC3E}">
        <p14:creationId xmlns:p14="http://schemas.microsoft.com/office/powerpoint/2010/main" val="2390097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Recommendations</a:t>
            </a:r>
          </a:p>
        </p:txBody>
      </p:sp>
      <p:sp>
        <p:nvSpPr>
          <p:cNvPr id="3" name="Content Placeholder 2"/>
          <p:cNvSpPr>
            <a:spLocks noGrp="1"/>
          </p:cNvSpPr>
          <p:nvPr>
            <p:ph sz="half" idx="2"/>
          </p:nvPr>
        </p:nvSpPr>
        <p:spPr>
          <a:xfrm>
            <a:off x="720000" y="1129145"/>
            <a:ext cx="7795350" cy="3559647"/>
          </a:xfrm>
        </p:spPr>
        <p:txBody>
          <a:bodyPr/>
          <a:lstStyle/>
          <a:p>
            <a:pPr>
              <a:lnSpc>
                <a:spcPct val="115000"/>
              </a:lnSpc>
              <a:spcAft>
                <a:spcPts val="800"/>
              </a:spcAft>
              <a:buNone/>
            </a:pPr>
            <a:r>
              <a:rPr lang="en-AU" sz="1200" b="1" kern="100" dirty="0">
                <a:effectLst/>
                <a:ea typeface="Aptos" panose="020B0004020202020204" pitchFamily="34" charset="0"/>
                <a:cs typeface="Times New Roman" panose="02020603050405020304" pitchFamily="18" charset="0"/>
              </a:rPr>
              <a:t>System Functionality (Treatment) Recommendations</a:t>
            </a:r>
            <a:endParaRPr lang="en-AU" sz="1200"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effectLst/>
                <a:ea typeface="Aptos" panose="020B0004020202020204" pitchFamily="34" charset="0"/>
                <a:cs typeface="Times New Roman" panose="02020603050405020304" pitchFamily="18" charset="0"/>
              </a:rPr>
              <a:t>Evaluate irrigation area designs and </a:t>
            </a:r>
            <a:r>
              <a:rPr lang="en-AU" sz="1200" b="1" kern="100" dirty="0">
                <a:effectLst/>
                <a:ea typeface="Aptos" panose="020B0004020202020204" pitchFamily="34" charset="0"/>
                <a:cs typeface="Times New Roman" panose="02020603050405020304" pitchFamily="18" charset="0"/>
              </a:rPr>
              <a:t>monitoring</a:t>
            </a:r>
            <a:r>
              <a:rPr lang="en-AU" sz="1200" kern="100" dirty="0">
                <a:effectLst/>
                <a:ea typeface="Aptos" panose="020B0004020202020204" pitchFamily="34" charset="0"/>
                <a:cs typeface="Times New Roman" panose="02020603050405020304" pitchFamily="18" charset="0"/>
              </a:rPr>
              <a:t> practices against the National Stormwater Harvesting Guidelines to assess the </a:t>
            </a:r>
            <a:r>
              <a:rPr lang="en-AU" sz="1200" b="1" kern="100" dirty="0">
                <a:effectLst/>
                <a:ea typeface="Aptos" panose="020B0004020202020204" pitchFamily="34" charset="0"/>
                <a:cs typeface="Times New Roman" panose="02020603050405020304" pitchFamily="18" charset="0"/>
              </a:rPr>
              <a:t>quality of harvested stormwater </a:t>
            </a:r>
            <a:r>
              <a:rPr lang="en-AU" sz="1200" kern="100" dirty="0">
                <a:effectLst/>
                <a:ea typeface="Aptos" panose="020B0004020202020204" pitchFamily="34" charset="0"/>
                <a:cs typeface="Times New Roman" panose="02020603050405020304" pitchFamily="18" charset="0"/>
              </a:rPr>
              <a:t>for irrigating open spaces. This assessment should include: </a:t>
            </a:r>
          </a:p>
          <a:p>
            <a:pPr marL="742950" lvl="1" indent="-285750">
              <a:lnSpc>
                <a:spcPct val="115000"/>
              </a:lnSpc>
              <a:spcAft>
                <a:spcPts val="800"/>
              </a:spcAft>
              <a:buSzPts val="1000"/>
              <a:buFont typeface="Courier New" panose="02070309020205020404" pitchFamily="49" charset="0"/>
              <a:buChar char="o"/>
              <a:tabLst>
                <a:tab pos="914400" algn="l"/>
              </a:tabLst>
            </a:pPr>
            <a:r>
              <a:rPr lang="en-AU" sz="1200" kern="100" dirty="0">
                <a:effectLst/>
                <a:ea typeface="Aptos" panose="020B0004020202020204" pitchFamily="34" charset="0"/>
                <a:cs typeface="Times New Roman" panose="02020603050405020304" pitchFamily="18" charset="0"/>
              </a:rPr>
              <a:t>Public health and environmental considerations, such as public accessibility.</a:t>
            </a:r>
          </a:p>
          <a:p>
            <a:pPr marL="742950" lvl="1" indent="-285750">
              <a:lnSpc>
                <a:spcPct val="115000"/>
              </a:lnSpc>
              <a:spcAft>
                <a:spcPts val="800"/>
              </a:spcAft>
              <a:buSzPts val="1000"/>
              <a:buFont typeface="Courier New" panose="02070309020205020404" pitchFamily="49" charset="0"/>
              <a:buChar char="o"/>
              <a:tabLst>
                <a:tab pos="914400" algn="l"/>
              </a:tabLst>
            </a:pPr>
            <a:r>
              <a:rPr lang="en-AU" sz="1200" kern="100" dirty="0">
                <a:effectLst/>
                <a:ea typeface="Aptos" panose="020B0004020202020204" pitchFamily="34" charset="0"/>
                <a:cs typeface="Times New Roman" panose="02020603050405020304" pitchFamily="18" charset="0"/>
              </a:rPr>
              <a:t>Real-time water quality monitoring of harvested stormwater.</a:t>
            </a: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effectLst/>
                <a:ea typeface="Aptos" panose="020B0004020202020204" pitchFamily="34" charset="0"/>
                <a:cs typeface="Times New Roman" panose="02020603050405020304" pitchFamily="18" charset="0"/>
              </a:rPr>
              <a:t>When designing treatment trains, carefully assess site-specific risks at the catchment scale, such as the presence of unsealed roads, and adjust maintenance frequency accordingly.</a:t>
            </a: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effectLst/>
                <a:ea typeface="Aptos" panose="020B0004020202020204" pitchFamily="34" charset="0"/>
                <a:cs typeface="Times New Roman" panose="02020603050405020304" pitchFamily="18" charset="0"/>
              </a:rPr>
              <a:t>Establish proactive </a:t>
            </a:r>
            <a:r>
              <a:rPr lang="en-AU" sz="1200" b="1" kern="100" dirty="0">
                <a:effectLst/>
                <a:ea typeface="Aptos" panose="020B0004020202020204" pitchFamily="34" charset="0"/>
                <a:cs typeface="Times New Roman" panose="02020603050405020304" pitchFamily="18" charset="0"/>
              </a:rPr>
              <a:t>monitoring and reporting </a:t>
            </a:r>
            <a:r>
              <a:rPr lang="en-AU" sz="1200" kern="100" dirty="0">
                <a:effectLst/>
                <a:ea typeface="Aptos" panose="020B0004020202020204" pitchFamily="34" charset="0"/>
                <a:cs typeface="Times New Roman" panose="02020603050405020304" pitchFamily="18" charset="0"/>
              </a:rPr>
              <a:t>protocols for </a:t>
            </a:r>
            <a:r>
              <a:rPr lang="en-AU" sz="1200" b="1" kern="100" dirty="0">
                <a:effectLst/>
                <a:ea typeface="Aptos" panose="020B0004020202020204" pitchFamily="34" charset="0"/>
                <a:cs typeface="Times New Roman" panose="02020603050405020304" pitchFamily="18" charset="0"/>
              </a:rPr>
              <a:t>water quality</a:t>
            </a:r>
            <a:endParaRPr lang="en-AU" sz="1200"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ea typeface="Aptos" panose="020B0004020202020204" pitchFamily="34" charset="0"/>
                <a:cs typeface="Times New Roman" panose="02020603050405020304" pitchFamily="18" charset="0"/>
              </a:rPr>
              <a:t>Process &amp; Instrumentation Diagrams (P&amp;IDs) + System Overview Diagram</a:t>
            </a:r>
            <a:endParaRPr lang="en-AU" sz="1200" kern="100" dirty="0">
              <a:effectLst/>
              <a:ea typeface="Aptos" panose="020B0004020202020204" pitchFamily="34" charset="0"/>
              <a:cs typeface="Times New Roman" panose="02020603050405020304" pitchFamily="18" charset="0"/>
            </a:endParaRPr>
          </a:p>
        </p:txBody>
      </p:sp>
      <p:sp>
        <p:nvSpPr>
          <p:cNvPr id="22" name="Slide Number Placeholder 21"/>
          <p:cNvSpPr>
            <a:spLocks noGrp="1"/>
          </p:cNvSpPr>
          <p:nvPr>
            <p:ph type="sldNum" sz="quarter" idx="12"/>
          </p:nvPr>
        </p:nvSpPr>
        <p:spPr>
          <a:xfrm>
            <a:off x="7924800" y="4909249"/>
            <a:ext cx="590550" cy="162000"/>
          </a:xfrm>
        </p:spPr>
        <p:txBody>
          <a:bodyPr/>
          <a:lstStyle/>
          <a:p>
            <a:fld id="{BB1C4F31-AAC3-416A-A54A-167287B4272A}" type="slidenum">
              <a:rPr lang="en-AU" smtClean="0"/>
              <a:pPr/>
              <a:t>19</a:t>
            </a:fld>
            <a:endParaRPr lang="en-AU" dirty="0"/>
          </a:p>
        </p:txBody>
      </p:sp>
    </p:spTree>
    <p:extLst>
      <p:ext uri="{BB962C8B-B14F-4D97-AF65-F5344CB8AC3E}">
        <p14:creationId xmlns:p14="http://schemas.microsoft.com/office/powerpoint/2010/main" val="58319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Acknowledgement of Country</a:t>
            </a:r>
          </a:p>
        </p:txBody>
      </p:sp>
      <p:sp>
        <p:nvSpPr>
          <p:cNvPr id="5" name="Slide Number Placeholder 4"/>
          <p:cNvSpPr>
            <a:spLocks noGrp="1"/>
          </p:cNvSpPr>
          <p:nvPr>
            <p:ph type="sldNum" sz="quarter" idx="12"/>
          </p:nvPr>
        </p:nvSpPr>
        <p:spPr/>
        <p:txBody>
          <a:bodyPr/>
          <a:lstStyle/>
          <a:p>
            <a:pPr defTabSz="914378"/>
            <a:fld id="{BB1C4F31-AAC3-416A-A54A-167287B4272A}" type="slidenum">
              <a:rPr lang="en-AU">
                <a:solidFill>
                  <a:srgbClr val="231F20"/>
                </a:solidFill>
                <a:latin typeface="Verdana"/>
              </a:rPr>
              <a:pPr defTabSz="914378"/>
              <a:t>2</a:t>
            </a:fld>
            <a:endParaRPr lang="en-AU" dirty="0">
              <a:solidFill>
                <a:srgbClr val="231F20"/>
              </a:solidFill>
              <a:latin typeface="Verdana"/>
            </a:endParaRPr>
          </a:p>
        </p:txBody>
      </p:sp>
      <p:sp>
        <p:nvSpPr>
          <p:cNvPr id="3" name="Content Placeholder 2"/>
          <p:cNvSpPr>
            <a:spLocks noGrp="1"/>
          </p:cNvSpPr>
          <p:nvPr>
            <p:ph sz="quarter" idx="13"/>
          </p:nvPr>
        </p:nvSpPr>
        <p:spPr>
          <a:xfrm>
            <a:off x="264405" y="1004523"/>
            <a:ext cx="4153120" cy="3134454"/>
          </a:xfrm>
        </p:spPr>
        <p:txBody>
          <a:bodyPr/>
          <a:lstStyle/>
          <a:p>
            <a:r>
              <a:rPr lang="en-AU" sz="1800" dirty="0"/>
              <a:t>Melbourne Water respectfully acknowledges the Wurundjeri </a:t>
            </a:r>
            <a:r>
              <a:rPr lang="en-AU" sz="1800" dirty="0" err="1"/>
              <a:t>Woi</a:t>
            </a:r>
            <a:r>
              <a:rPr lang="en-AU" sz="1800" dirty="0"/>
              <a:t>-wurrung peoples as the Traditional Owners and Custodians of the land and water on which we meet today. </a:t>
            </a:r>
          </a:p>
          <a:p>
            <a:r>
              <a:rPr lang="en-AU" sz="1800" dirty="0"/>
              <a:t>We pay our deepest respects to their Elders past, present and emerging.</a:t>
            </a:r>
            <a:endParaRPr lang="en-AU" sz="2400" dirty="0"/>
          </a:p>
        </p:txBody>
      </p:sp>
      <p:pic>
        <p:nvPicPr>
          <p:cNvPr id="7" name="Picture 6">
            <a:extLst>
              <a:ext uri="{FF2B5EF4-FFF2-40B4-BE49-F238E27FC236}">
                <a16:creationId xmlns:a16="http://schemas.microsoft.com/office/drawing/2014/main" id="{291F0B7C-C4BD-6D86-56E5-59F2B538900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17525" y="1004523"/>
            <a:ext cx="4668338" cy="2839726"/>
          </a:xfrm>
          <a:prstGeom prst="rect">
            <a:avLst/>
          </a:prstGeom>
        </p:spPr>
      </p:pic>
      <p:sp>
        <p:nvSpPr>
          <p:cNvPr id="8" name="TextBox 7">
            <a:extLst>
              <a:ext uri="{FF2B5EF4-FFF2-40B4-BE49-F238E27FC236}">
                <a16:creationId xmlns:a16="http://schemas.microsoft.com/office/drawing/2014/main" id="{68212FD5-A0A3-BC9B-5E1E-449FD2CC8F02}"/>
              </a:ext>
            </a:extLst>
          </p:cNvPr>
          <p:cNvSpPr txBox="1"/>
          <p:nvPr/>
        </p:nvSpPr>
        <p:spPr>
          <a:xfrm>
            <a:off x="6325124" y="1621667"/>
            <a:ext cx="1292536" cy="430887"/>
          </a:xfrm>
          <a:prstGeom prst="rect">
            <a:avLst/>
          </a:prstGeom>
          <a:noFill/>
        </p:spPr>
        <p:txBody>
          <a:bodyPr wrap="square" rtlCol="0">
            <a:spAutoFit/>
          </a:bodyPr>
          <a:lstStyle/>
          <a:p>
            <a:r>
              <a:rPr lang="en-AU" sz="1100" dirty="0"/>
              <a:t>Wurundjeri </a:t>
            </a:r>
            <a:r>
              <a:rPr lang="en-AU" sz="1100" dirty="0" err="1"/>
              <a:t>Woi</a:t>
            </a:r>
            <a:r>
              <a:rPr lang="en-AU" sz="1100" dirty="0"/>
              <a:t>-wurrung</a:t>
            </a:r>
          </a:p>
        </p:txBody>
      </p:sp>
      <p:sp>
        <p:nvSpPr>
          <p:cNvPr id="9" name="TextBox 8">
            <a:extLst>
              <a:ext uri="{FF2B5EF4-FFF2-40B4-BE49-F238E27FC236}">
                <a16:creationId xmlns:a16="http://schemas.microsoft.com/office/drawing/2014/main" id="{336114FC-750A-DAC1-2842-559B6691B2B1}"/>
              </a:ext>
            </a:extLst>
          </p:cNvPr>
          <p:cNvSpPr txBox="1"/>
          <p:nvPr/>
        </p:nvSpPr>
        <p:spPr>
          <a:xfrm>
            <a:off x="7069627" y="2829337"/>
            <a:ext cx="928775" cy="261610"/>
          </a:xfrm>
          <a:prstGeom prst="rect">
            <a:avLst/>
          </a:prstGeom>
          <a:noFill/>
        </p:spPr>
        <p:txBody>
          <a:bodyPr wrap="square" rtlCol="0">
            <a:spAutoFit/>
          </a:bodyPr>
          <a:lstStyle/>
          <a:p>
            <a:r>
              <a:rPr lang="en-AU" sz="1100" dirty="0"/>
              <a:t>Bunurong</a:t>
            </a:r>
          </a:p>
        </p:txBody>
      </p:sp>
      <p:sp>
        <p:nvSpPr>
          <p:cNvPr id="10" name="TextBox 9">
            <a:extLst>
              <a:ext uri="{FF2B5EF4-FFF2-40B4-BE49-F238E27FC236}">
                <a16:creationId xmlns:a16="http://schemas.microsoft.com/office/drawing/2014/main" id="{4089F53D-F937-EA7C-B139-3105548AF9AE}"/>
              </a:ext>
            </a:extLst>
          </p:cNvPr>
          <p:cNvSpPr txBox="1"/>
          <p:nvPr/>
        </p:nvSpPr>
        <p:spPr>
          <a:xfrm>
            <a:off x="4970238" y="2099005"/>
            <a:ext cx="1187637" cy="261610"/>
          </a:xfrm>
          <a:prstGeom prst="rect">
            <a:avLst/>
          </a:prstGeom>
          <a:noFill/>
        </p:spPr>
        <p:txBody>
          <a:bodyPr wrap="square" rtlCol="0">
            <a:spAutoFit/>
          </a:bodyPr>
          <a:lstStyle/>
          <a:p>
            <a:r>
              <a:rPr lang="en-AU" sz="1100" dirty="0"/>
              <a:t>Wadawurrung</a:t>
            </a:r>
          </a:p>
        </p:txBody>
      </p:sp>
    </p:spTree>
    <p:extLst>
      <p:ext uri="{BB962C8B-B14F-4D97-AF65-F5344CB8AC3E}">
        <p14:creationId xmlns:p14="http://schemas.microsoft.com/office/powerpoint/2010/main" val="254456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7615C19-FBB2-DEDB-E518-004144B43CAA}"/>
              </a:ext>
            </a:extLst>
          </p:cNvPr>
          <p:cNvSpPr>
            <a:spLocks noGrp="1"/>
          </p:cNvSpPr>
          <p:nvPr>
            <p:ph type="sldNum" sz="quarter" idx="12"/>
          </p:nvPr>
        </p:nvSpPr>
        <p:spPr/>
        <p:txBody>
          <a:bodyPr/>
          <a:lstStyle/>
          <a:p>
            <a:fld id="{BB1C4F31-AAC3-416A-A54A-167287B4272A}" type="slidenum">
              <a:rPr lang="en-AU" smtClean="0"/>
              <a:pPr/>
              <a:t>20</a:t>
            </a:fld>
            <a:endParaRPr lang="en-AU" dirty="0"/>
          </a:p>
        </p:txBody>
      </p:sp>
      <p:pic>
        <p:nvPicPr>
          <p:cNvPr id="10" name="Picture 9">
            <a:extLst>
              <a:ext uri="{FF2B5EF4-FFF2-40B4-BE49-F238E27FC236}">
                <a16:creationId xmlns:a16="http://schemas.microsoft.com/office/drawing/2014/main" id="{D3549FD3-5F99-C8DF-6E16-611015DD67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0836" y="54000"/>
            <a:ext cx="7704000" cy="5056851"/>
          </a:xfrm>
          <a:prstGeom prst="rect">
            <a:avLst/>
          </a:prstGeom>
        </p:spPr>
      </p:pic>
    </p:spTree>
    <p:extLst>
      <p:ext uri="{BB962C8B-B14F-4D97-AF65-F5344CB8AC3E}">
        <p14:creationId xmlns:p14="http://schemas.microsoft.com/office/powerpoint/2010/main" val="113051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58276-3435-BAC7-5079-0590834C311E}"/>
              </a:ext>
            </a:extLst>
          </p:cNvPr>
          <p:cNvSpPr>
            <a:spLocks noGrp="1"/>
          </p:cNvSpPr>
          <p:nvPr>
            <p:ph type="title"/>
          </p:nvPr>
        </p:nvSpPr>
        <p:spPr/>
        <p:txBody>
          <a:bodyPr/>
          <a:lstStyle/>
          <a:p>
            <a:endParaRPr lang="en-AU"/>
          </a:p>
        </p:txBody>
      </p:sp>
      <p:sp>
        <p:nvSpPr>
          <p:cNvPr id="8" name="Slide Number Placeholder 7">
            <a:extLst>
              <a:ext uri="{FF2B5EF4-FFF2-40B4-BE49-F238E27FC236}">
                <a16:creationId xmlns:a16="http://schemas.microsoft.com/office/drawing/2014/main" id="{08736D89-832F-88DC-C4A5-FBFE10C6FBCC}"/>
              </a:ext>
            </a:extLst>
          </p:cNvPr>
          <p:cNvSpPr>
            <a:spLocks noGrp="1"/>
          </p:cNvSpPr>
          <p:nvPr>
            <p:ph type="sldNum" sz="quarter" idx="12"/>
          </p:nvPr>
        </p:nvSpPr>
        <p:spPr/>
        <p:txBody>
          <a:bodyPr/>
          <a:lstStyle/>
          <a:p>
            <a:fld id="{BB1C4F31-AAC3-416A-A54A-167287B4272A}" type="slidenum">
              <a:rPr lang="en-AU" smtClean="0"/>
              <a:pPr/>
              <a:t>21</a:t>
            </a:fld>
            <a:endParaRPr lang="en-AU" dirty="0"/>
          </a:p>
        </p:txBody>
      </p:sp>
      <p:pic>
        <p:nvPicPr>
          <p:cNvPr id="10" name="Picture 9" descr="Diagram of a stormwater harvesting scheme&#10;&#10;AI-generated content may be incorrect.">
            <a:extLst>
              <a:ext uri="{FF2B5EF4-FFF2-40B4-BE49-F238E27FC236}">
                <a16:creationId xmlns:a16="http://schemas.microsoft.com/office/drawing/2014/main" id="{B11E7322-626A-2B36-8C23-E913A255E6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048" y="0"/>
            <a:ext cx="8153903" cy="5143500"/>
          </a:xfrm>
          <a:prstGeom prst="rect">
            <a:avLst/>
          </a:prstGeom>
        </p:spPr>
      </p:pic>
    </p:spTree>
    <p:extLst>
      <p:ext uri="{BB962C8B-B14F-4D97-AF65-F5344CB8AC3E}">
        <p14:creationId xmlns:p14="http://schemas.microsoft.com/office/powerpoint/2010/main" val="3982813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1001-7372-C92C-DCE7-742B674F0C22}"/>
              </a:ext>
            </a:extLst>
          </p:cNvPr>
          <p:cNvSpPr>
            <a:spLocks noGrp="1"/>
          </p:cNvSpPr>
          <p:nvPr>
            <p:ph type="title"/>
          </p:nvPr>
        </p:nvSpPr>
        <p:spPr/>
        <p:txBody>
          <a:bodyPr/>
          <a:lstStyle/>
          <a:p>
            <a:r>
              <a:rPr lang="en-AU" dirty="0"/>
              <a:t>Recommendations</a:t>
            </a:r>
          </a:p>
        </p:txBody>
      </p:sp>
      <p:sp>
        <p:nvSpPr>
          <p:cNvPr id="4" name="Content Placeholder 3">
            <a:extLst>
              <a:ext uri="{FF2B5EF4-FFF2-40B4-BE49-F238E27FC236}">
                <a16:creationId xmlns:a16="http://schemas.microsoft.com/office/drawing/2014/main" id="{46FFA09E-4A82-AD30-FA63-4D68E50F99BE}"/>
              </a:ext>
            </a:extLst>
          </p:cNvPr>
          <p:cNvSpPr>
            <a:spLocks noGrp="1"/>
          </p:cNvSpPr>
          <p:nvPr>
            <p:ph sz="half" idx="2"/>
          </p:nvPr>
        </p:nvSpPr>
        <p:spPr>
          <a:xfrm>
            <a:off x="720000" y="955964"/>
            <a:ext cx="7488818" cy="3732828"/>
          </a:xfrm>
        </p:spPr>
        <p:txBody>
          <a:bodyPr/>
          <a:lstStyle/>
          <a:p>
            <a:pPr marL="0" marR="0" lvl="0" indent="0" algn="l" defTabSz="685800" rtl="0" eaLnBrk="1" fontAlgn="auto" latinLnBrk="0" hangingPunct="1">
              <a:lnSpc>
                <a:spcPct val="115000"/>
              </a:lnSpc>
              <a:spcBef>
                <a:spcPts val="300"/>
              </a:spcBef>
              <a:spcAft>
                <a:spcPts val="800"/>
              </a:spcAft>
              <a:buClrTx/>
              <a:buSzTx/>
              <a:buFontTx/>
              <a:buNone/>
              <a:tabLst/>
              <a:defRPr/>
            </a:pPr>
            <a:r>
              <a:rPr kumimoji="0" lang="en-AU" sz="1200" b="1" i="0" u="none" strike="noStrike" kern="100" cap="none" spc="0" normalizeH="0" baseline="0" noProof="0" dirty="0">
                <a:ln>
                  <a:noFill/>
                </a:ln>
                <a:solidFill>
                  <a:srgbClr val="231F20"/>
                </a:solidFill>
                <a:effectLst/>
                <a:uLnTx/>
                <a:uFillTx/>
                <a:ea typeface="Aptos" panose="020B0004020202020204" pitchFamily="34" charset="0"/>
                <a:cs typeface="Times New Roman" panose="02020603050405020304" pitchFamily="18" charset="0"/>
              </a:rPr>
              <a:t>Design</a:t>
            </a:r>
            <a:endParaRPr lang="en-AU" sz="1200" kern="100" dirty="0">
              <a:effectLst/>
              <a:ea typeface="Aptos" panose="020B0004020202020204" pitchFamily="34" charset="0"/>
              <a:cs typeface="Times New Roman" panose="02020603050405020304" pitchFamily="18" charset="0"/>
            </a:endParaRPr>
          </a:p>
          <a:p>
            <a:pPr marL="342900" indent="-342900">
              <a:lnSpc>
                <a:spcPct val="115000"/>
              </a:lnSpc>
              <a:spcAft>
                <a:spcPts val="800"/>
              </a:spcAft>
              <a:buSzPts val="1000"/>
              <a:buFont typeface="Symbol" panose="05050102010706020507" pitchFamily="18" charset="2"/>
              <a:buChar char=""/>
              <a:tabLst>
                <a:tab pos="457200" algn="l"/>
              </a:tabLst>
            </a:pPr>
            <a:r>
              <a:rPr lang="en-AU" sz="1200" b="1" kern="100" dirty="0">
                <a:cs typeface="Times New Roman" panose="02020603050405020304" pitchFamily="18" charset="0"/>
              </a:rPr>
              <a:t>Isolation valves</a:t>
            </a:r>
            <a:r>
              <a:rPr lang="en-AU" sz="1200" kern="100" dirty="0">
                <a:cs typeface="Times New Roman" panose="02020603050405020304" pitchFamily="18" charset="0"/>
              </a:rPr>
              <a:t> should be on either side of components for easy maintenance and repairs.</a:t>
            </a:r>
          </a:p>
          <a:p>
            <a:pPr marL="342900" indent="-342900">
              <a:lnSpc>
                <a:spcPct val="115000"/>
              </a:lnSpc>
              <a:spcAft>
                <a:spcPts val="800"/>
              </a:spcAft>
              <a:buSzPts val="1000"/>
              <a:buFont typeface="Symbol" panose="05050102010706020507" pitchFamily="18" charset="2"/>
              <a:buChar char=""/>
              <a:tabLst>
                <a:tab pos="457200" algn="l"/>
              </a:tabLst>
            </a:pPr>
            <a:r>
              <a:rPr lang="en-AU" sz="1200" kern="100" dirty="0">
                <a:cs typeface="Times New Roman" panose="02020603050405020304" pitchFamily="18" charset="0"/>
              </a:rPr>
              <a:t>contaminated land and geotechnical investigations during the design phase to mitigate the risk of unexpected rock and hazardous materials during excavation. </a:t>
            </a:r>
          </a:p>
          <a:p>
            <a:pPr>
              <a:lnSpc>
                <a:spcPct val="115000"/>
              </a:lnSpc>
              <a:spcAft>
                <a:spcPts val="800"/>
              </a:spcAft>
              <a:buNone/>
            </a:pPr>
            <a:r>
              <a:rPr lang="en-AU" sz="1200" b="1" kern="100" dirty="0">
                <a:solidFill>
                  <a:srgbClr val="231F20"/>
                </a:solidFill>
                <a:cs typeface="Times New Roman" panose="02020603050405020304" pitchFamily="18" charset="0"/>
              </a:rPr>
              <a:t>Diversion Pits</a:t>
            </a:r>
          </a:p>
          <a:p>
            <a:pPr>
              <a:lnSpc>
                <a:spcPct val="115000"/>
              </a:lnSpc>
              <a:spcAft>
                <a:spcPts val="800"/>
              </a:spcAft>
              <a:buNone/>
            </a:pPr>
            <a:r>
              <a:rPr lang="en-AU" sz="1200" kern="100" dirty="0">
                <a:effectLst/>
                <a:ea typeface="Aptos" panose="020B0004020202020204" pitchFamily="34" charset="0"/>
                <a:cs typeface="Times New Roman" panose="02020603050405020304" pitchFamily="18" charset="0"/>
              </a:rPr>
              <a:t>The design of diversion pits should account for hydraulic conditions to </a:t>
            </a:r>
            <a:r>
              <a:rPr lang="en-AU" sz="1200" b="1" kern="100" dirty="0">
                <a:solidFill>
                  <a:schemeClr val="tx2"/>
                </a:solidFill>
                <a:cs typeface="Times New Roman" panose="02020603050405020304" pitchFamily="18" charset="0"/>
              </a:rPr>
              <a:t>minimize the risk of blockages</a:t>
            </a:r>
            <a:r>
              <a:rPr lang="en-AU" sz="1200" kern="100" dirty="0">
                <a:effectLst/>
                <a:ea typeface="Aptos" panose="020B0004020202020204" pitchFamily="34" charset="0"/>
                <a:cs typeface="Times New Roman" panose="02020603050405020304" pitchFamily="18" charset="0"/>
              </a:rPr>
              <a:t> and reduce maintenance needs. Key factors to consider include:</a:t>
            </a: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cs typeface="Times New Roman" panose="02020603050405020304" pitchFamily="18" charset="0"/>
              </a:rPr>
              <a:t>Flow Dynamics: if velocity of water is slower at the offtake, sedimentation will occur</a:t>
            </a: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cs typeface="Times New Roman" panose="02020603050405020304" pitchFamily="18" charset="0"/>
              </a:rPr>
              <a:t>Isolation Mechanism: Incorporating an isolation device at the diversion pit to allow the system to be separated from the existing drainage network, facilitating maintenance</a:t>
            </a: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cs typeface="Times New Roman" panose="02020603050405020304" pitchFamily="18" charset="0"/>
              </a:rPr>
              <a:t>Accessibility: The positioning of the diversion pit should ensure ease of access, particularly if placed within a roadway. Given its critical role in a SWH system, proactive monitoring and maintenance are essential</a:t>
            </a:r>
            <a:r>
              <a:rPr lang="en-AU" sz="1200" kern="100" dirty="0">
                <a:latin typeface="Aptos" panose="020B0004020202020204" pitchFamily="34" charset="0"/>
                <a:cs typeface="Times New Roman" panose="02020603050405020304" pitchFamily="18" charset="0"/>
              </a:rPr>
              <a:t>.</a:t>
            </a:r>
          </a:p>
          <a:p>
            <a:endParaRPr lang="en-AU" dirty="0"/>
          </a:p>
        </p:txBody>
      </p:sp>
      <p:sp>
        <p:nvSpPr>
          <p:cNvPr id="8" name="Slide Number Placeholder 7">
            <a:extLst>
              <a:ext uri="{FF2B5EF4-FFF2-40B4-BE49-F238E27FC236}">
                <a16:creationId xmlns:a16="http://schemas.microsoft.com/office/drawing/2014/main" id="{8CC1CC9F-F4F6-F907-1604-DD710CCD3D2E}"/>
              </a:ext>
            </a:extLst>
          </p:cNvPr>
          <p:cNvSpPr>
            <a:spLocks noGrp="1"/>
          </p:cNvSpPr>
          <p:nvPr>
            <p:ph type="sldNum" sz="quarter" idx="12"/>
          </p:nvPr>
        </p:nvSpPr>
        <p:spPr/>
        <p:txBody>
          <a:bodyPr/>
          <a:lstStyle/>
          <a:p>
            <a:fld id="{BB1C4F31-AAC3-416A-A54A-167287B4272A}" type="slidenum">
              <a:rPr lang="en-AU" smtClean="0"/>
              <a:pPr/>
              <a:t>22</a:t>
            </a:fld>
            <a:endParaRPr lang="en-AU" dirty="0"/>
          </a:p>
        </p:txBody>
      </p:sp>
    </p:spTree>
    <p:extLst>
      <p:ext uri="{BB962C8B-B14F-4D97-AF65-F5344CB8AC3E}">
        <p14:creationId xmlns:p14="http://schemas.microsoft.com/office/powerpoint/2010/main" val="1662860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8912-1312-72EF-7C19-6FF04886CA50}"/>
              </a:ext>
            </a:extLst>
          </p:cNvPr>
          <p:cNvSpPr>
            <a:spLocks noGrp="1"/>
          </p:cNvSpPr>
          <p:nvPr>
            <p:ph type="title"/>
          </p:nvPr>
        </p:nvSpPr>
        <p:spPr/>
        <p:txBody>
          <a:bodyPr/>
          <a:lstStyle/>
          <a:p>
            <a:r>
              <a:rPr lang="en-AU" dirty="0"/>
              <a:t>Recommendations</a:t>
            </a:r>
          </a:p>
        </p:txBody>
      </p:sp>
      <p:sp>
        <p:nvSpPr>
          <p:cNvPr id="3" name="Content Placeholder 2">
            <a:extLst>
              <a:ext uri="{FF2B5EF4-FFF2-40B4-BE49-F238E27FC236}">
                <a16:creationId xmlns:a16="http://schemas.microsoft.com/office/drawing/2014/main" id="{FC019984-F1C7-EED6-C95B-1DB4C36B8968}"/>
              </a:ext>
            </a:extLst>
          </p:cNvPr>
          <p:cNvSpPr>
            <a:spLocks noGrp="1"/>
          </p:cNvSpPr>
          <p:nvPr>
            <p:ph sz="quarter" idx="13"/>
          </p:nvPr>
        </p:nvSpPr>
        <p:spPr/>
        <p:txBody>
          <a:bodyPr/>
          <a:lstStyle/>
          <a:p>
            <a:pPr>
              <a:lnSpc>
                <a:spcPct val="115000"/>
              </a:lnSpc>
              <a:spcAft>
                <a:spcPts val="800"/>
              </a:spcAft>
              <a:buNone/>
            </a:pPr>
            <a:r>
              <a:rPr lang="en-AU" kern="100" dirty="0">
                <a:effectLst/>
                <a:ea typeface="Aptos" panose="020B0004020202020204" pitchFamily="34" charset="0"/>
                <a:cs typeface="Times New Roman" panose="02020603050405020304" pitchFamily="18" charset="0"/>
              </a:rPr>
              <a:t>Gross Pollutant Trap (GPT) Design Considerations</a:t>
            </a:r>
          </a:p>
          <a:p>
            <a:pPr marL="342900" lvl="0" indent="-342900">
              <a:lnSpc>
                <a:spcPct val="115000"/>
              </a:lnSpc>
              <a:spcAft>
                <a:spcPts val="800"/>
              </a:spcAft>
              <a:buSzPts val="1000"/>
              <a:buFont typeface="Symbol" panose="05050102010706020507" pitchFamily="18" charset="2"/>
              <a:buChar char=""/>
              <a:tabLst>
                <a:tab pos="457200" algn="l"/>
              </a:tabLst>
            </a:pPr>
            <a:r>
              <a:rPr lang="en-AU" b="1" kern="100" dirty="0">
                <a:effectLst/>
                <a:ea typeface="Aptos" panose="020B0004020202020204" pitchFamily="34" charset="0"/>
                <a:cs typeface="Times New Roman" panose="02020603050405020304" pitchFamily="18" charset="0"/>
              </a:rPr>
              <a:t>Maintenance Accessibility</a:t>
            </a:r>
            <a:r>
              <a:rPr lang="en-AU" kern="100" dirty="0">
                <a:effectLst/>
                <a:ea typeface="Aptos" panose="020B0004020202020204" pitchFamily="34" charset="0"/>
                <a:cs typeface="Times New Roman" panose="02020603050405020304" pitchFamily="18" charset="0"/>
              </a:rPr>
              <a:t>: Ensure the GPT is accessible for vacuum truck operations, considering turning movements, load capacity, and general ease of access. Ideally, the design should minimize the need for traffic management during maintenance.</a:t>
            </a:r>
          </a:p>
          <a:p>
            <a:pPr marL="342900" lvl="0" indent="-342900">
              <a:lnSpc>
                <a:spcPct val="115000"/>
              </a:lnSpc>
              <a:spcAft>
                <a:spcPts val="800"/>
              </a:spcAft>
              <a:buSzPts val="1000"/>
              <a:buFont typeface="Symbol" panose="05050102010706020507" pitchFamily="18" charset="2"/>
              <a:buChar char=""/>
              <a:tabLst>
                <a:tab pos="457200" algn="l"/>
              </a:tabLst>
            </a:pPr>
            <a:r>
              <a:rPr lang="en-AU" b="1" kern="100" dirty="0">
                <a:effectLst/>
                <a:ea typeface="Aptos" panose="020B0004020202020204" pitchFamily="34" charset="0"/>
                <a:cs typeface="Times New Roman" panose="02020603050405020304" pitchFamily="18" charset="0"/>
              </a:rPr>
              <a:t>Full-Height Weirs</a:t>
            </a:r>
            <a:r>
              <a:rPr lang="en-AU" kern="100" dirty="0">
                <a:effectLst/>
                <a:ea typeface="Aptos" panose="020B0004020202020204" pitchFamily="34" charset="0"/>
                <a:cs typeface="Times New Roman" panose="02020603050405020304" pitchFamily="18" charset="0"/>
              </a:rPr>
              <a:t>: Incorporate full-height weirs to prevent gross pollutants from bypassing the GPT and entering the stormwater harvesting (SWH) system when the GPT reaches capacity.</a:t>
            </a:r>
          </a:p>
          <a:p>
            <a:endParaRPr lang="en-AU" dirty="0"/>
          </a:p>
        </p:txBody>
      </p:sp>
      <p:sp>
        <p:nvSpPr>
          <p:cNvPr id="5" name="Slide Number Placeholder 4">
            <a:extLst>
              <a:ext uri="{FF2B5EF4-FFF2-40B4-BE49-F238E27FC236}">
                <a16:creationId xmlns:a16="http://schemas.microsoft.com/office/drawing/2014/main" id="{747F953D-872A-9349-8AD8-B183667D2B38}"/>
              </a:ext>
            </a:extLst>
          </p:cNvPr>
          <p:cNvSpPr>
            <a:spLocks noGrp="1"/>
          </p:cNvSpPr>
          <p:nvPr>
            <p:ph type="sldNum" sz="quarter" idx="12"/>
          </p:nvPr>
        </p:nvSpPr>
        <p:spPr/>
        <p:txBody>
          <a:bodyPr/>
          <a:lstStyle/>
          <a:p>
            <a:fld id="{BB1C4F31-AAC3-416A-A54A-167287B4272A}" type="slidenum">
              <a:rPr lang="en-AU" smtClean="0"/>
              <a:pPr/>
              <a:t>23</a:t>
            </a:fld>
            <a:endParaRPr lang="en-AU" dirty="0"/>
          </a:p>
        </p:txBody>
      </p:sp>
    </p:spTree>
    <p:extLst>
      <p:ext uri="{BB962C8B-B14F-4D97-AF65-F5344CB8AC3E}">
        <p14:creationId xmlns:p14="http://schemas.microsoft.com/office/powerpoint/2010/main" val="2385215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3B8A-4A56-BFFA-29D2-A504DFA4D6AC}"/>
              </a:ext>
            </a:extLst>
          </p:cNvPr>
          <p:cNvSpPr>
            <a:spLocks noGrp="1"/>
          </p:cNvSpPr>
          <p:nvPr>
            <p:ph type="title"/>
          </p:nvPr>
        </p:nvSpPr>
        <p:spPr/>
        <p:txBody>
          <a:bodyPr/>
          <a:lstStyle/>
          <a:p>
            <a:r>
              <a:rPr lang="en-AU" dirty="0"/>
              <a:t>Recommendations</a:t>
            </a:r>
          </a:p>
        </p:txBody>
      </p:sp>
      <p:sp>
        <p:nvSpPr>
          <p:cNvPr id="3" name="Content Placeholder 2">
            <a:extLst>
              <a:ext uri="{FF2B5EF4-FFF2-40B4-BE49-F238E27FC236}">
                <a16:creationId xmlns:a16="http://schemas.microsoft.com/office/drawing/2014/main" id="{C8F4CF7D-72CD-05AA-9CD1-66644FE56C4B}"/>
              </a:ext>
            </a:extLst>
          </p:cNvPr>
          <p:cNvSpPr>
            <a:spLocks noGrp="1"/>
          </p:cNvSpPr>
          <p:nvPr>
            <p:ph sz="quarter" idx="13"/>
          </p:nvPr>
        </p:nvSpPr>
        <p:spPr/>
        <p:txBody>
          <a:bodyPr/>
          <a:lstStyle/>
          <a:p>
            <a:pPr>
              <a:lnSpc>
                <a:spcPct val="115000"/>
              </a:lnSpc>
              <a:spcAft>
                <a:spcPts val="800"/>
              </a:spcAft>
              <a:buNone/>
            </a:pPr>
            <a:r>
              <a:rPr lang="en-AU" sz="1200" kern="100" dirty="0">
                <a:effectLst/>
                <a:ea typeface="Aptos" panose="020B0004020202020204" pitchFamily="34" charset="0"/>
                <a:cs typeface="Times New Roman" panose="02020603050405020304" pitchFamily="18" charset="0"/>
              </a:rPr>
              <a:t>Storage Design Considerations</a:t>
            </a:r>
          </a:p>
          <a:p>
            <a:pPr marL="342900" lvl="0" indent="-342900">
              <a:lnSpc>
                <a:spcPct val="115000"/>
              </a:lnSpc>
              <a:spcAft>
                <a:spcPts val="800"/>
              </a:spcAft>
              <a:buSzPts val="1000"/>
              <a:buFont typeface="Symbol" panose="05050102010706020507" pitchFamily="18" charset="2"/>
              <a:buChar char=""/>
              <a:tabLst>
                <a:tab pos="457200" algn="l"/>
              </a:tabLst>
            </a:pPr>
            <a:r>
              <a:rPr lang="en-AU" sz="1200" b="1" kern="100" dirty="0">
                <a:effectLst/>
                <a:ea typeface="Aptos" panose="020B0004020202020204" pitchFamily="34" charset="0"/>
                <a:cs typeface="Times New Roman" panose="02020603050405020304" pitchFamily="18" charset="0"/>
              </a:rPr>
              <a:t>Ventilation</a:t>
            </a:r>
            <a:r>
              <a:rPr lang="en-AU" sz="1200" kern="100" dirty="0">
                <a:effectLst/>
                <a:ea typeface="Aptos" panose="020B0004020202020204" pitchFamily="34" charset="0"/>
                <a:cs typeface="Times New Roman" panose="02020603050405020304" pitchFamily="18" charset="0"/>
              </a:rPr>
              <a:t>: Adequate ventilation should be provided for storage tanks to prevent airlocks during filling, which can reduce yield. Proper ventilation also facilitates confined space access if required.</a:t>
            </a:r>
          </a:p>
          <a:p>
            <a:pPr marL="342900" lvl="0" indent="-342900">
              <a:lnSpc>
                <a:spcPct val="115000"/>
              </a:lnSpc>
              <a:spcAft>
                <a:spcPts val="800"/>
              </a:spcAft>
              <a:buSzPts val="1000"/>
              <a:buFont typeface="Symbol" panose="05050102010706020507" pitchFamily="18" charset="2"/>
              <a:buChar char=""/>
              <a:tabLst>
                <a:tab pos="457200" algn="l"/>
              </a:tabLst>
            </a:pPr>
            <a:r>
              <a:rPr lang="en-AU" sz="1200" b="1" kern="100" dirty="0">
                <a:effectLst/>
                <a:ea typeface="Aptos" panose="020B0004020202020204" pitchFamily="34" charset="0"/>
                <a:cs typeface="Times New Roman" panose="02020603050405020304" pitchFamily="18" charset="0"/>
              </a:rPr>
              <a:t>Access for Maintenance</a:t>
            </a:r>
            <a:r>
              <a:rPr lang="en-AU" sz="1200" kern="100" dirty="0">
                <a:effectLst/>
                <a:ea typeface="Aptos" panose="020B0004020202020204" pitchFamily="34" charset="0"/>
                <a:cs typeface="Times New Roman" panose="02020603050405020304" pitchFamily="18" charset="0"/>
              </a:rPr>
              <a:t>: Below-ground storage tanks should have sufficient access points to support cleanout activities and routine maintenance.</a:t>
            </a:r>
          </a:p>
          <a:p>
            <a:pPr marL="342900" lvl="0" indent="-342900">
              <a:lnSpc>
                <a:spcPct val="115000"/>
              </a:lnSpc>
              <a:spcAft>
                <a:spcPts val="800"/>
              </a:spcAft>
              <a:buSzPts val="1000"/>
              <a:buFont typeface="Symbol" panose="05050102010706020507" pitchFamily="18" charset="2"/>
              <a:buChar char=""/>
              <a:tabLst>
                <a:tab pos="457200" algn="l"/>
              </a:tabLst>
            </a:pPr>
            <a:r>
              <a:rPr lang="en-AU" sz="1200" b="1" kern="100" dirty="0">
                <a:effectLst/>
                <a:ea typeface="Aptos" panose="020B0004020202020204" pitchFamily="34" charset="0"/>
                <a:cs typeface="Times New Roman" panose="02020603050405020304" pitchFamily="18" charset="0"/>
              </a:rPr>
              <a:t>Algal Bloom Prevention</a:t>
            </a:r>
            <a:r>
              <a:rPr lang="en-AU" sz="1200" kern="100" dirty="0">
                <a:effectLst/>
                <a:ea typeface="Aptos" panose="020B0004020202020204" pitchFamily="34" charset="0"/>
                <a:cs typeface="Times New Roman" panose="02020603050405020304" pitchFamily="18" charset="0"/>
              </a:rPr>
              <a:t>: Consider water body turnover frequency, treatment upstream of storages, and other mitigation of the risk of algal blooms. </a:t>
            </a:r>
          </a:p>
          <a:p>
            <a:pPr marL="342900" lvl="0" indent="-342900">
              <a:lnSpc>
                <a:spcPct val="115000"/>
              </a:lnSpc>
              <a:spcAft>
                <a:spcPts val="800"/>
              </a:spcAft>
              <a:buSzPts val="1000"/>
              <a:buFont typeface="Symbol" panose="05050102010706020507" pitchFamily="18" charset="2"/>
              <a:buChar char=""/>
              <a:tabLst>
                <a:tab pos="457200" algn="l"/>
              </a:tabLst>
            </a:pPr>
            <a:r>
              <a:rPr lang="en-AU" sz="1200" b="1" kern="100" dirty="0">
                <a:effectLst/>
                <a:ea typeface="Aptos" panose="020B0004020202020204" pitchFamily="34" charset="0"/>
                <a:cs typeface="Times New Roman" panose="02020603050405020304" pitchFamily="18" charset="0"/>
              </a:rPr>
              <a:t>Water Purging Capability</a:t>
            </a:r>
            <a:r>
              <a:rPr lang="en-AU" sz="1200" kern="100" dirty="0">
                <a:effectLst/>
                <a:ea typeface="Aptos" panose="020B0004020202020204" pitchFamily="34" charset="0"/>
                <a:cs typeface="Times New Roman" panose="02020603050405020304" pitchFamily="18" charset="0"/>
              </a:rPr>
              <a:t>: Storage systems should include provisions to purge stored water when necessary.</a:t>
            </a:r>
          </a:p>
          <a:p>
            <a:pPr marL="342900" lvl="0" indent="-342900">
              <a:lnSpc>
                <a:spcPct val="115000"/>
              </a:lnSpc>
              <a:spcAft>
                <a:spcPts val="800"/>
              </a:spcAft>
              <a:buSzPts val="1000"/>
              <a:buFont typeface="Symbol" panose="05050102010706020507" pitchFamily="18" charset="2"/>
              <a:buChar char=""/>
              <a:tabLst>
                <a:tab pos="457200" algn="l"/>
              </a:tabLst>
            </a:pPr>
            <a:r>
              <a:rPr lang="en-AU" sz="1200" b="1" kern="100" dirty="0">
                <a:effectLst/>
                <a:ea typeface="Aptos" panose="020B0004020202020204" pitchFamily="34" charset="0"/>
                <a:cs typeface="Times New Roman" panose="02020603050405020304" pitchFamily="18" charset="0"/>
              </a:rPr>
              <a:t>Groundwater Incursion Management</a:t>
            </a:r>
            <a:r>
              <a:rPr lang="en-AU" sz="1200" kern="100" dirty="0">
                <a:effectLst/>
                <a:ea typeface="Aptos" panose="020B0004020202020204" pitchFamily="34" charset="0"/>
                <a:cs typeface="Times New Roman" panose="02020603050405020304" pitchFamily="18" charset="0"/>
              </a:rPr>
              <a:t>: When designing impervious liners for open storage, assess the potential for groundwater incursion. Implement hold points and thorough quality assurance testing during construction to ensure liner effectiveness.</a:t>
            </a:r>
          </a:p>
          <a:p>
            <a:endParaRPr lang="en-AU" sz="1200" dirty="0"/>
          </a:p>
        </p:txBody>
      </p:sp>
      <p:sp>
        <p:nvSpPr>
          <p:cNvPr id="5" name="Slide Number Placeholder 4">
            <a:extLst>
              <a:ext uri="{FF2B5EF4-FFF2-40B4-BE49-F238E27FC236}">
                <a16:creationId xmlns:a16="http://schemas.microsoft.com/office/drawing/2014/main" id="{81E22404-EB8C-F602-9306-A312441B9537}"/>
              </a:ext>
            </a:extLst>
          </p:cNvPr>
          <p:cNvSpPr>
            <a:spLocks noGrp="1"/>
          </p:cNvSpPr>
          <p:nvPr>
            <p:ph type="sldNum" sz="quarter" idx="12"/>
          </p:nvPr>
        </p:nvSpPr>
        <p:spPr/>
        <p:txBody>
          <a:bodyPr/>
          <a:lstStyle/>
          <a:p>
            <a:fld id="{BB1C4F31-AAC3-416A-A54A-167287B4272A}" type="slidenum">
              <a:rPr lang="en-AU" smtClean="0"/>
              <a:pPr/>
              <a:t>24</a:t>
            </a:fld>
            <a:endParaRPr lang="en-AU" dirty="0"/>
          </a:p>
        </p:txBody>
      </p:sp>
    </p:spTree>
    <p:extLst>
      <p:ext uri="{BB962C8B-B14F-4D97-AF65-F5344CB8AC3E}">
        <p14:creationId xmlns:p14="http://schemas.microsoft.com/office/powerpoint/2010/main" val="1127890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AF18-8F0B-1CDD-05E0-7F85CDCA17BF}"/>
              </a:ext>
            </a:extLst>
          </p:cNvPr>
          <p:cNvSpPr>
            <a:spLocks noGrp="1"/>
          </p:cNvSpPr>
          <p:nvPr>
            <p:ph type="title"/>
          </p:nvPr>
        </p:nvSpPr>
        <p:spPr/>
        <p:txBody>
          <a:bodyPr/>
          <a:lstStyle/>
          <a:p>
            <a:r>
              <a:rPr lang="en-AU" dirty="0"/>
              <a:t>Recommendations</a:t>
            </a:r>
          </a:p>
        </p:txBody>
      </p:sp>
      <p:sp>
        <p:nvSpPr>
          <p:cNvPr id="3" name="Content Placeholder 2">
            <a:extLst>
              <a:ext uri="{FF2B5EF4-FFF2-40B4-BE49-F238E27FC236}">
                <a16:creationId xmlns:a16="http://schemas.microsoft.com/office/drawing/2014/main" id="{A28281DC-AA0B-D39A-7A41-AA58937069B9}"/>
              </a:ext>
            </a:extLst>
          </p:cNvPr>
          <p:cNvSpPr>
            <a:spLocks noGrp="1"/>
          </p:cNvSpPr>
          <p:nvPr>
            <p:ph sz="quarter" idx="13"/>
          </p:nvPr>
        </p:nvSpPr>
        <p:spPr/>
        <p:txBody>
          <a:bodyPr/>
          <a:lstStyle/>
          <a:p>
            <a:pPr>
              <a:lnSpc>
                <a:spcPct val="115000"/>
              </a:lnSpc>
              <a:spcAft>
                <a:spcPts val="800"/>
              </a:spcAft>
              <a:buNone/>
            </a:pPr>
            <a:r>
              <a:rPr lang="en-AU" sz="1200" kern="100" dirty="0">
                <a:effectLst/>
                <a:ea typeface="Aptos" panose="020B0004020202020204" pitchFamily="34" charset="0"/>
                <a:cs typeface="Times New Roman" panose="02020603050405020304" pitchFamily="18" charset="0"/>
              </a:rPr>
              <a:t>Advanced Treatment Facility Design Considerations</a:t>
            </a:r>
          </a:p>
          <a:p>
            <a:pPr marL="342900" lvl="0" indent="-342900">
              <a:lnSpc>
                <a:spcPct val="115000"/>
              </a:lnSpc>
              <a:spcAft>
                <a:spcPts val="800"/>
              </a:spcAft>
              <a:buSzPts val="1000"/>
              <a:buFont typeface="Symbol" panose="05050102010706020507" pitchFamily="18" charset="2"/>
              <a:buChar char=""/>
              <a:tabLst>
                <a:tab pos="457200" algn="l"/>
              </a:tabLst>
            </a:pPr>
            <a:r>
              <a:rPr lang="en-AU" sz="1200" b="1" kern="100" dirty="0">
                <a:effectLst/>
                <a:ea typeface="Aptos" panose="020B0004020202020204" pitchFamily="34" charset="0"/>
                <a:cs typeface="Times New Roman" panose="02020603050405020304" pitchFamily="18" charset="0"/>
              </a:rPr>
              <a:t>UV Globe Maintenance</a:t>
            </a:r>
            <a:r>
              <a:rPr lang="en-AU" sz="1200" kern="100" dirty="0">
                <a:effectLst/>
                <a:ea typeface="Aptos" panose="020B0004020202020204" pitchFamily="34" charset="0"/>
                <a:cs typeface="Times New Roman" panose="02020603050405020304" pitchFamily="18" charset="0"/>
              </a:rPr>
              <a:t>: Ensure sufficient </a:t>
            </a:r>
            <a:r>
              <a:rPr lang="en-AU" sz="1200" b="1" kern="100" dirty="0">
                <a:effectLst/>
                <a:ea typeface="Aptos" panose="020B0004020202020204" pitchFamily="34" charset="0"/>
                <a:cs typeface="Times New Roman" panose="02020603050405020304" pitchFamily="18" charset="0"/>
              </a:rPr>
              <a:t>space</a:t>
            </a:r>
            <a:r>
              <a:rPr lang="en-AU" sz="1200" kern="100" dirty="0">
                <a:effectLst/>
                <a:ea typeface="Aptos" panose="020B0004020202020204" pitchFamily="34" charset="0"/>
                <a:cs typeface="Times New Roman" panose="02020603050405020304" pitchFamily="18" charset="0"/>
              </a:rPr>
              <a:t> is allocated in tertiary treatment facilities for the removal and replacement of UV globes, allowing easy access for maintenance.</a:t>
            </a:r>
          </a:p>
          <a:p>
            <a:pPr marL="342900" lvl="0" indent="-342900">
              <a:lnSpc>
                <a:spcPct val="115000"/>
              </a:lnSpc>
              <a:spcAft>
                <a:spcPts val="800"/>
              </a:spcAft>
              <a:buSzPts val="1000"/>
              <a:buFont typeface="Symbol" panose="05050102010706020507" pitchFamily="18" charset="2"/>
              <a:buChar char=""/>
              <a:tabLst>
                <a:tab pos="457200" algn="l"/>
              </a:tabLst>
            </a:pPr>
            <a:r>
              <a:rPr lang="en-AU" sz="1200" b="1" kern="100" dirty="0">
                <a:effectLst/>
                <a:ea typeface="Aptos" panose="020B0004020202020204" pitchFamily="34" charset="0"/>
                <a:cs typeface="Times New Roman" panose="02020603050405020304" pitchFamily="18" charset="0"/>
              </a:rPr>
              <a:t>Equipment Storage</a:t>
            </a:r>
            <a:r>
              <a:rPr lang="en-AU" sz="1200" kern="100" dirty="0">
                <a:effectLst/>
                <a:ea typeface="Aptos" panose="020B0004020202020204" pitchFamily="34" charset="0"/>
                <a:cs typeface="Times New Roman" panose="02020603050405020304" pitchFamily="18" charset="0"/>
              </a:rPr>
              <a:t>: Designate space for storing essential equipment required to maintain the stormwater harvesting (SWH) system, ensuring efficient operation and servicing.</a:t>
            </a:r>
          </a:p>
          <a:p>
            <a:pPr marL="342900" lvl="0" indent="-342900">
              <a:lnSpc>
                <a:spcPct val="115000"/>
              </a:lnSpc>
              <a:spcAft>
                <a:spcPts val="800"/>
              </a:spcAft>
              <a:buSzPts val="1000"/>
              <a:buFont typeface="Symbol" panose="05050102010706020507" pitchFamily="18" charset="2"/>
              <a:buChar char=""/>
              <a:tabLst>
                <a:tab pos="457200" algn="l"/>
              </a:tabLst>
            </a:pPr>
            <a:r>
              <a:rPr lang="en-AU" sz="1200" b="1" kern="100" dirty="0">
                <a:effectLst/>
                <a:ea typeface="Aptos" panose="020B0004020202020204" pitchFamily="34" charset="0"/>
                <a:cs typeface="Times New Roman" panose="02020603050405020304" pitchFamily="18" charset="0"/>
              </a:rPr>
              <a:t>Operational Diagrams &amp; Maps</a:t>
            </a:r>
            <a:r>
              <a:rPr lang="en-AU" sz="1200" kern="100" dirty="0">
                <a:effectLst/>
                <a:ea typeface="Aptos" panose="020B0004020202020204" pitchFamily="34" charset="0"/>
                <a:cs typeface="Times New Roman" panose="02020603050405020304" pitchFamily="18" charset="0"/>
              </a:rPr>
              <a:t>: Provide dedicated space for large-format (e.g., A0) operational diagrams and maps. These visual aids help system operators understand design intent and infrastructure locations more effectively.</a:t>
            </a:r>
          </a:p>
          <a:p>
            <a:endParaRPr lang="en-AU" sz="1200" dirty="0"/>
          </a:p>
        </p:txBody>
      </p:sp>
      <p:sp>
        <p:nvSpPr>
          <p:cNvPr id="5" name="Slide Number Placeholder 4">
            <a:extLst>
              <a:ext uri="{FF2B5EF4-FFF2-40B4-BE49-F238E27FC236}">
                <a16:creationId xmlns:a16="http://schemas.microsoft.com/office/drawing/2014/main" id="{8792053E-D925-A121-012F-1655D9321494}"/>
              </a:ext>
            </a:extLst>
          </p:cNvPr>
          <p:cNvSpPr>
            <a:spLocks noGrp="1"/>
          </p:cNvSpPr>
          <p:nvPr>
            <p:ph type="sldNum" sz="quarter" idx="12"/>
          </p:nvPr>
        </p:nvSpPr>
        <p:spPr/>
        <p:txBody>
          <a:bodyPr/>
          <a:lstStyle/>
          <a:p>
            <a:fld id="{BB1C4F31-AAC3-416A-A54A-167287B4272A}" type="slidenum">
              <a:rPr lang="en-AU" smtClean="0"/>
              <a:pPr/>
              <a:t>25</a:t>
            </a:fld>
            <a:endParaRPr lang="en-AU" dirty="0"/>
          </a:p>
        </p:txBody>
      </p:sp>
    </p:spTree>
    <p:extLst>
      <p:ext uri="{BB962C8B-B14F-4D97-AF65-F5344CB8AC3E}">
        <p14:creationId xmlns:p14="http://schemas.microsoft.com/office/powerpoint/2010/main" val="570784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237D-2C6B-A747-2362-4257B5B6B2F7}"/>
              </a:ext>
            </a:extLst>
          </p:cNvPr>
          <p:cNvSpPr>
            <a:spLocks noGrp="1"/>
          </p:cNvSpPr>
          <p:nvPr>
            <p:ph type="title"/>
          </p:nvPr>
        </p:nvSpPr>
        <p:spPr/>
        <p:txBody>
          <a:bodyPr/>
          <a:lstStyle/>
          <a:p>
            <a:r>
              <a:rPr lang="en-AU" dirty="0"/>
              <a:t>Recommendations</a:t>
            </a:r>
          </a:p>
        </p:txBody>
      </p:sp>
      <p:sp>
        <p:nvSpPr>
          <p:cNvPr id="3" name="Content Placeholder 2">
            <a:extLst>
              <a:ext uri="{FF2B5EF4-FFF2-40B4-BE49-F238E27FC236}">
                <a16:creationId xmlns:a16="http://schemas.microsoft.com/office/drawing/2014/main" id="{9B14B94C-A625-B2A0-4975-1BA6B1476DBC}"/>
              </a:ext>
            </a:extLst>
          </p:cNvPr>
          <p:cNvSpPr>
            <a:spLocks noGrp="1"/>
          </p:cNvSpPr>
          <p:nvPr>
            <p:ph sz="quarter" idx="13"/>
          </p:nvPr>
        </p:nvSpPr>
        <p:spPr/>
        <p:txBody>
          <a:bodyPr/>
          <a:lstStyle/>
          <a:p>
            <a:pPr>
              <a:lnSpc>
                <a:spcPct val="115000"/>
              </a:lnSpc>
              <a:spcAft>
                <a:spcPts val="800"/>
              </a:spcAft>
              <a:buNone/>
            </a:pPr>
            <a:r>
              <a:rPr lang="en-AU" sz="1200" b="1" kern="100" dirty="0">
                <a:effectLst/>
                <a:ea typeface="Aptos" panose="020B0004020202020204" pitchFamily="34" charset="0"/>
                <a:cs typeface="Times New Roman" panose="02020603050405020304" pitchFamily="18" charset="0"/>
              </a:rPr>
              <a:t>Pumping and Control Design</a:t>
            </a:r>
            <a:endParaRPr lang="en-AU" sz="1200" kern="100" dirty="0">
              <a:effectLst/>
              <a:ea typeface="Aptos" panose="020B0004020202020204" pitchFamily="34" charset="0"/>
              <a:cs typeface="Times New Roman" panose="02020603050405020304" pitchFamily="18" charset="0"/>
            </a:endParaRPr>
          </a:p>
          <a:p>
            <a:pPr>
              <a:lnSpc>
                <a:spcPct val="115000"/>
              </a:lnSpc>
              <a:spcAft>
                <a:spcPts val="800"/>
              </a:spcAft>
            </a:pPr>
            <a:r>
              <a:rPr lang="en-AU" sz="1200" b="1" kern="100" dirty="0">
                <a:effectLst/>
                <a:ea typeface="Aptos" panose="020B0004020202020204" pitchFamily="34" charset="0"/>
                <a:cs typeface="Times New Roman" panose="02020603050405020304" pitchFamily="18" charset="0"/>
              </a:rPr>
              <a:t>Wet Wells:</a:t>
            </a:r>
            <a:r>
              <a:rPr lang="en-AU" sz="1200" kern="100" dirty="0">
                <a:effectLst/>
                <a:ea typeface="Aptos" panose="020B0004020202020204" pitchFamily="34" charset="0"/>
                <a:cs typeface="Times New Roman" panose="02020603050405020304" pitchFamily="18" charset="0"/>
              </a:rPr>
              <a:t> </a:t>
            </a:r>
            <a:r>
              <a:rPr lang="en-AU" sz="1200" kern="100" dirty="0">
                <a:ea typeface="Aptos" panose="020B0004020202020204" pitchFamily="34" charset="0"/>
                <a:cs typeface="Times New Roman" panose="02020603050405020304" pitchFamily="18" charset="0"/>
              </a:rPr>
              <a:t>Include ways to manage contaminated </a:t>
            </a:r>
            <a:r>
              <a:rPr lang="en-AU" sz="1200" kern="100" dirty="0">
                <a:effectLst/>
                <a:ea typeface="Aptos" panose="020B0004020202020204" pitchFamily="34" charset="0"/>
                <a:cs typeface="Times New Roman" panose="02020603050405020304" pitchFamily="18" charset="0"/>
              </a:rPr>
              <a:t>stormwater.</a:t>
            </a:r>
          </a:p>
          <a:p>
            <a:pPr>
              <a:lnSpc>
                <a:spcPct val="115000"/>
              </a:lnSpc>
              <a:spcAft>
                <a:spcPts val="800"/>
              </a:spcAft>
              <a:buNone/>
            </a:pPr>
            <a:r>
              <a:rPr lang="en-AU" sz="1200" b="1" kern="100" dirty="0">
                <a:effectLst/>
                <a:ea typeface="Aptos" panose="020B0004020202020204" pitchFamily="34" charset="0"/>
                <a:cs typeface="Times New Roman" panose="02020603050405020304" pitchFamily="18" charset="0"/>
              </a:rPr>
              <a:t>Failure Mitigation Strategies:</a:t>
            </a:r>
            <a:br>
              <a:rPr lang="en-AU" sz="1200" kern="100" dirty="0">
                <a:effectLst/>
                <a:ea typeface="Aptos" panose="020B0004020202020204" pitchFamily="34" charset="0"/>
                <a:cs typeface="Times New Roman" panose="02020603050405020304" pitchFamily="18" charset="0"/>
              </a:rPr>
            </a:br>
            <a:r>
              <a:rPr lang="en-AU" sz="1200" kern="100" dirty="0">
                <a:effectLst/>
                <a:ea typeface="Aptos" panose="020B0004020202020204" pitchFamily="34" charset="0"/>
                <a:cs typeface="Times New Roman" panose="02020603050405020304" pitchFamily="18" charset="0"/>
              </a:rPr>
              <a:t>To reduce the impact of component failures, consider:</a:t>
            </a:r>
          </a:p>
          <a:p>
            <a:pPr marL="342900" lvl="0" indent="-342900">
              <a:lnSpc>
                <a:spcPct val="115000"/>
              </a:lnSpc>
              <a:spcAft>
                <a:spcPts val="800"/>
              </a:spcAft>
              <a:buSzPts val="1000"/>
              <a:buFont typeface="Symbol" panose="05050102010706020507" pitchFamily="18" charset="2"/>
              <a:buChar char=""/>
              <a:tabLst>
                <a:tab pos="457200" algn="l"/>
              </a:tabLst>
            </a:pPr>
            <a:r>
              <a:rPr lang="en-AU" sz="1200" b="1" kern="100" dirty="0">
                <a:effectLst/>
                <a:ea typeface="Aptos" panose="020B0004020202020204" pitchFamily="34" charset="0"/>
                <a:cs typeface="Times New Roman" panose="02020603050405020304" pitchFamily="18" charset="0"/>
              </a:rPr>
              <a:t>Preventing Accidental Drawdown:</a:t>
            </a:r>
            <a:r>
              <a:rPr lang="en-AU" sz="1200" kern="100" dirty="0">
                <a:effectLst/>
                <a:ea typeface="Aptos" panose="020B0004020202020204" pitchFamily="34" charset="0"/>
                <a:cs typeface="Times New Roman" panose="02020603050405020304" pitchFamily="18" charset="0"/>
              </a:rPr>
              <a:t> If a transducer fails, an open storage system should have a physical drawdown barrier integrated into the pumped offtake to maintain minimum design levels.</a:t>
            </a:r>
          </a:p>
          <a:p>
            <a:pPr marL="342900" lvl="0" indent="-342900">
              <a:lnSpc>
                <a:spcPct val="115000"/>
              </a:lnSpc>
              <a:spcAft>
                <a:spcPts val="800"/>
              </a:spcAft>
              <a:buSzPts val="1000"/>
              <a:buFont typeface="Symbol" panose="05050102010706020507" pitchFamily="18" charset="2"/>
              <a:buChar char=""/>
              <a:tabLst>
                <a:tab pos="457200" algn="l"/>
              </a:tabLst>
            </a:pPr>
            <a:r>
              <a:rPr lang="en-AU" sz="1200" b="1" kern="100" dirty="0">
                <a:effectLst/>
                <a:ea typeface="Aptos" panose="020B0004020202020204" pitchFamily="34" charset="0"/>
                <a:cs typeface="Times New Roman" panose="02020603050405020304" pitchFamily="18" charset="0"/>
              </a:rPr>
              <a:t>Overflow Safeguards:</a:t>
            </a:r>
            <a:r>
              <a:rPr lang="en-AU" sz="1200" kern="100" dirty="0">
                <a:effectLst/>
                <a:ea typeface="Aptos" panose="020B0004020202020204" pitchFamily="34" charset="0"/>
                <a:cs typeface="Times New Roman" panose="02020603050405020304" pitchFamily="18" charset="0"/>
              </a:rPr>
              <a:t> Ensure that underground storage includes an overflow mechanism to the drainage system to prevent excess pumping in case of transducer failure.</a:t>
            </a:r>
          </a:p>
          <a:p>
            <a:pPr marL="342900" lvl="0" indent="-342900">
              <a:lnSpc>
                <a:spcPct val="115000"/>
              </a:lnSpc>
              <a:spcAft>
                <a:spcPts val="800"/>
              </a:spcAft>
              <a:buSzPts val="1000"/>
              <a:buFont typeface="Symbol" panose="05050102010706020507" pitchFamily="18" charset="2"/>
              <a:buChar char=""/>
              <a:tabLst>
                <a:tab pos="457200" algn="l"/>
              </a:tabLst>
            </a:pPr>
            <a:r>
              <a:rPr lang="en-AU" sz="1200" b="1" kern="100" dirty="0">
                <a:effectLst/>
                <a:ea typeface="Aptos" panose="020B0004020202020204" pitchFamily="34" charset="0"/>
                <a:cs typeface="Times New Roman" panose="02020603050405020304" pitchFamily="18" charset="0"/>
              </a:rPr>
              <a:t>Safety Features:</a:t>
            </a:r>
            <a:r>
              <a:rPr lang="en-AU" sz="1200" kern="100" dirty="0">
                <a:effectLst/>
                <a:ea typeface="Aptos" panose="020B0004020202020204" pitchFamily="34" charset="0"/>
                <a:cs typeface="Times New Roman" panose="02020603050405020304" pitchFamily="18" charset="0"/>
              </a:rPr>
              <a:t> Deep pits, particularly pump pits requiring frequent inspection, should include safety grate platforms.</a:t>
            </a:r>
          </a:p>
          <a:p>
            <a:pPr marL="342900" lvl="0" indent="-342900">
              <a:lnSpc>
                <a:spcPct val="115000"/>
              </a:lnSpc>
              <a:spcAft>
                <a:spcPts val="800"/>
              </a:spcAft>
              <a:buSzPts val="1000"/>
              <a:buFont typeface="Symbol" panose="05050102010706020507" pitchFamily="18" charset="2"/>
              <a:buChar char=""/>
              <a:tabLst>
                <a:tab pos="457200" algn="l"/>
              </a:tabLst>
            </a:pPr>
            <a:r>
              <a:rPr lang="en-AU" sz="1200" b="1" kern="100" dirty="0">
                <a:effectLst/>
                <a:ea typeface="Aptos" panose="020B0004020202020204" pitchFamily="34" charset="0"/>
                <a:cs typeface="Times New Roman" panose="02020603050405020304" pitchFamily="18" charset="0"/>
              </a:rPr>
              <a:t>Potable Backup Supply:</a:t>
            </a:r>
            <a:r>
              <a:rPr lang="en-AU" sz="1200" kern="100" dirty="0">
                <a:effectLst/>
                <a:ea typeface="Aptos" panose="020B0004020202020204" pitchFamily="34" charset="0"/>
                <a:cs typeface="Times New Roman" panose="02020603050405020304" pitchFamily="18" charset="0"/>
              </a:rPr>
              <a:t> The system design must retain a direct potable connection to meet demand if a pump fails.</a:t>
            </a:r>
          </a:p>
          <a:p>
            <a:endParaRPr lang="en-AU" sz="1200" dirty="0"/>
          </a:p>
        </p:txBody>
      </p:sp>
      <p:sp>
        <p:nvSpPr>
          <p:cNvPr id="5" name="Slide Number Placeholder 4">
            <a:extLst>
              <a:ext uri="{FF2B5EF4-FFF2-40B4-BE49-F238E27FC236}">
                <a16:creationId xmlns:a16="http://schemas.microsoft.com/office/drawing/2014/main" id="{3CDA11D2-BD98-476F-C751-FE01C212B344}"/>
              </a:ext>
            </a:extLst>
          </p:cNvPr>
          <p:cNvSpPr>
            <a:spLocks noGrp="1"/>
          </p:cNvSpPr>
          <p:nvPr>
            <p:ph type="sldNum" sz="quarter" idx="12"/>
          </p:nvPr>
        </p:nvSpPr>
        <p:spPr/>
        <p:txBody>
          <a:bodyPr/>
          <a:lstStyle/>
          <a:p>
            <a:fld id="{BB1C4F31-AAC3-416A-A54A-167287B4272A}" type="slidenum">
              <a:rPr lang="en-AU" smtClean="0"/>
              <a:pPr/>
              <a:t>26</a:t>
            </a:fld>
            <a:endParaRPr lang="en-AU" dirty="0"/>
          </a:p>
        </p:txBody>
      </p:sp>
    </p:spTree>
    <p:extLst>
      <p:ext uri="{BB962C8B-B14F-4D97-AF65-F5344CB8AC3E}">
        <p14:creationId xmlns:p14="http://schemas.microsoft.com/office/powerpoint/2010/main" val="3275931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2686-293D-6DBC-B0E9-0103A2D43404}"/>
              </a:ext>
            </a:extLst>
          </p:cNvPr>
          <p:cNvSpPr>
            <a:spLocks noGrp="1"/>
          </p:cNvSpPr>
          <p:nvPr>
            <p:ph type="title"/>
          </p:nvPr>
        </p:nvSpPr>
        <p:spPr/>
        <p:txBody>
          <a:bodyPr/>
          <a:lstStyle/>
          <a:p>
            <a:r>
              <a:rPr lang="en-AU" dirty="0"/>
              <a:t>Recommendations</a:t>
            </a:r>
          </a:p>
        </p:txBody>
      </p:sp>
      <p:sp>
        <p:nvSpPr>
          <p:cNvPr id="3" name="Content Placeholder 2">
            <a:extLst>
              <a:ext uri="{FF2B5EF4-FFF2-40B4-BE49-F238E27FC236}">
                <a16:creationId xmlns:a16="http://schemas.microsoft.com/office/drawing/2014/main" id="{04F91E59-924E-EADF-7AF8-2A75B2AEFA75}"/>
              </a:ext>
            </a:extLst>
          </p:cNvPr>
          <p:cNvSpPr>
            <a:spLocks noGrp="1"/>
          </p:cNvSpPr>
          <p:nvPr>
            <p:ph sz="quarter" idx="13"/>
          </p:nvPr>
        </p:nvSpPr>
        <p:spPr/>
        <p:txBody>
          <a:bodyPr/>
          <a:lstStyle/>
          <a:p>
            <a:pPr>
              <a:lnSpc>
                <a:spcPct val="115000"/>
              </a:lnSpc>
              <a:spcAft>
                <a:spcPts val="800"/>
              </a:spcAft>
              <a:buNone/>
            </a:pPr>
            <a:r>
              <a:rPr lang="en-AU" sz="1200" b="1" kern="100" dirty="0">
                <a:effectLst/>
                <a:ea typeface="Aptos" panose="020B0004020202020204" pitchFamily="34" charset="0"/>
                <a:cs typeface="Times New Roman" panose="02020603050405020304" pitchFamily="18" charset="0"/>
              </a:rPr>
              <a:t>Coordination Between Superintendent and Designers:</a:t>
            </a:r>
            <a:br>
              <a:rPr lang="en-AU" sz="1200" kern="100" dirty="0">
                <a:effectLst/>
                <a:ea typeface="Aptos" panose="020B0004020202020204" pitchFamily="34" charset="0"/>
                <a:cs typeface="Times New Roman" panose="02020603050405020304" pitchFamily="18" charset="0"/>
              </a:rPr>
            </a:br>
            <a:r>
              <a:rPr lang="en-AU" sz="1200" kern="100" dirty="0">
                <a:effectLst/>
                <a:ea typeface="Aptos" panose="020B0004020202020204" pitchFamily="34" charset="0"/>
                <a:cs typeface="Times New Roman" panose="02020603050405020304" pitchFamily="18" charset="0"/>
              </a:rPr>
              <a:t>During construction, the superintendent should actively liaise with designers to ensure that any proposed changes align with the original design intent.</a:t>
            </a:r>
          </a:p>
          <a:p>
            <a:pPr>
              <a:lnSpc>
                <a:spcPct val="115000"/>
              </a:lnSpc>
              <a:spcAft>
                <a:spcPts val="800"/>
              </a:spcAft>
              <a:buNone/>
            </a:pPr>
            <a:r>
              <a:rPr lang="en-AU" sz="1200" b="1" kern="100" dirty="0">
                <a:effectLst/>
                <a:ea typeface="Aptos" panose="020B0004020202020204" pitchFamily="34" charset="0"/>
                <a:cs typeface="Times New Roman" panose="02020603050405020304" pitchFamily="18" charset="0"/>
              </a:rPr>
              <a:t>Product Specifications &amp; Substitutions:</a:t>
            </a:r>
            <a:endParaRPr lang="en-AU" sz="1200"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effectLst/>
                <a:ea typeface="Aptos" panose="020B0004020202020204" pitchFamily="34" charset="0"/>
                <a:cs typeface="Times New Roman" panose="02020603050405020304" pitchFamily="18" charset="0"/>
              </a:rPr>
              <a:t>Construction specifications must clearly define functional requirements for products and brands (or approved equivalents where feasible).</a:t>
            </a: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effectLst/>
                <a:ea typeface="Aptos" panose="020B0004020202020204" pitchFamily="34" charset="0"/>
                <a:cs typeface="Times New Roman" panose="02020603050405020304" pitchFamily="18" charset="0"/>
              </a:rPr>
              <a:t>Any product substitutions should be carefully monitored by the superintendent, with verification by the designer if there is uncertainty about suitability.</a:t>
            </a:r>
          </a:p>
          <a:p>
            <a:pPr marL="342900" lvl="0" indent="-342900">
              <a:lnSpc>
                <a:spcPct val="115000"/>
              </a:lnSpc>
              <a:spcAft>
                <a:spcPts val="800"/>
              </a:spcAft>
              <a:buSzPts val="1000"/>
              <a:buFont typeface="Symbol" panose="05050102010706020507" pitchFamily="18" charset="2"/>
              <a:buChar char=""/>
              <a:tabLst>
                <a:tab pos="457200" algn="l"/>
              </a:tabLst>
            </a:pPr>
            <a:r>
              <a:rPr lang="en-AU" sz="1200" b="1" kern="100" dirty="0">
                <a:effectLst/>
                <a:ea typeface="Aptos" panose="020B0004020202020204" pitchFamily="34" charset="0"/>
                <a:cs typeface="Times New Roman" panose="02020603050405020304" pitchFamily="18" charset="0"/>
              </a:rPr>
              <a:t>High-risk items include:</a:t>
            </a:r>
            <a:r>
              <a:rPr lang="en-AU" sz="1200" kern="100" dirty="0">
                <a:effectLst/>
                <a:ea typeface="Aptos" panose="020B0004020202020204" pitchFamily="34" charset="0"/>
                <a:cs typeface="Times New Roman" panose="02020603050405020304" pitchFamily="18" charset="0"/>
              </a:rPr>
              <a:t> </a:t>
            </a:r>
          </a:p>
          <a:p>
            <a:pPr marL="742950" lvl="1" indent="-285750">
              <a:lnSpc>
                <a:spcPct val="115000"/>
              </a:lnSpc>
              <a:spcAft>
                <a:spcPts val="800"/>
              </a:spcAft>
              <a:buSzPts val="1000"/>
              <a:buFont typeface="Courier New" panose="02070309020205020404" pitchFamily="49" charset="0"/>
              <a:buChar char="o"/>
              <a:tabLst>
                <a:tab pos="914400" algn="l"/>
              </a:tabLst>
            </a:pPr>
            <a:r>
              <a:rPr lang="en-AU" sz="1200" kern="100" dirty="0">
                <a:effectLst/>
                <a:ea typeface="Aptos" panose="020B0004020202020204" pitchFamily="34" charset="0"/>
                <a:cs typeface="Times New Roman" panose="02020603050405020304" pitchFamily="18" charset="0"/>
              </a:rPr>
              <a:t>Bio-retention media</a:t>
            </a:r>
          </a:p>
          <a:p>
            <a:pPr marL="742950" lvl="1" indent="-285750">
              <a:lnSpc>
                <a:spcPct val="115000"/>
              </a:lnSpc>
              <a:spcAft>
                <a:spcPts val="800"/>
              </a:spcAft>
              <a:buSzPts val="1000"/>
              <a:buFont typeface="Courier New" panose="02070309020205020404" pitchFamily="49" charset="0"/>
              <a:buChar char="o"/>
              <a:tabLst>
                <a:tab pos="914400" algn="l"/>
              </a:tabLst>
            </a:pPr>
            <a:r>
              <a:rPr lang="en-AU" sz="1200" kern="100" dirty="0">
                <a:effectLst/>
                <a:ea typeface="Aptos" panose="020B0004020202020204" pitchFamily="34" charset="0"/>
                <a:cs typeface="Times New Roman" panose="02020603050405020304" pitchFamily="18" charset="0"/>
              </a:rPr>
              <a:t>Tertiary treatment devices (e.g., screens and UV units)</a:t>
            </a:r>
          </a:p>
          <a:p>
            <a:pPr marL="742950" lvl="1" indent="-285750">
              <a:lnSpc>
                <a:spcPct val="115000"/>
              </a:lnSpc>
              <a:spcAft>
                <a:spcPts val="800"/>
              </a:spcAft>
              <a:buSzPts val="1000"/>
              <a:buFont typeface="Courier New" panose="02070309020205020404" pitchFamily="49" charset="0"/>
              <a:buChar char="o"/>
              <a:tabLst>
                <a:tab pos="914400" algn="l"/>
              </a:tabLst>
            </a:pPr>
            <a:r>
              <a:rPr lang="en-AU" sz="1200" kern="100" dirty="0">
                <a:effectLst/>
                <a:ea typeface="Aptos" panose="020B0004020202020204" pitchFamily="34" charset="0"/>
                <a:cs typeface="Times New Roman" panose="02020603050405020304" pitchFamily="18" charset="0"/>
              </a:rPr>
              <a:t>Transducers and sensors</a:t>
            </a:r>
          </a:p>
          <a:p>
            <a:endParaRPr lang="en-AU" dirty="0"/>
          </a:p>
        </p:txBody>
      </p:sp>
      <p:sp>
        <p:nvSpPr>
          <p:cNvPr id="5" name="Slide Number Placeholder 4">
            <a:extLst>
              <a:ext uri="{FF2B5EF4-FFF2-40B4-BE49-F238E27FC236}">
                <a16:creationId xmlns:a16="http://schemas.microsoft.com/office/drawing/2014/main" id="{298C67EC-92A7-A062-EC4B-DAE3E944377D}"/>
              </a:ext>
            </a:extLst>
          </p:cNvPr>
          <p:cNvSpPr>
            <a:spLocks noGrp="1"/>
          </p:cNvSpPr>
          <p:nvPr>
            <p:ph type="sldNum" sz="quarter" idx="12"/>
          </p:nvPr>
        </p:nvSpPr>
        <p:spPr/>
        <p:txBody>
          <a:bodyPr/>
          <a:lstStyle/>
          <a:p>
            <a:fld id="{BB1C4F31-AAC3-416A-A54A-167287B4272A}" type="slidenum">
              <a:rPr lang="en-AU" smtClean="0"/>
              <a:pPr/>
              <a:t>27</a:t>
            </a:fld>
            <a:endParaRPr lang="en-AU" dirty="0"/>
          </a:p>
        </p:txBody>
      </p:sp>
    </p:spTree>
    <p:extLst>
      <p:ext uri="{BB962C8B-B14F-4D97-AF65-F5344CB8AC3E}">
        <p14:creationId xmlns:p14="http://schemas.microsoft.com/office/powerpoint/2010/main" val="2814597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5158-CF5D-2B07-55D8-5018679D0E4F}"/>
              </a:ext>
            </a:extLst>
          </p:cNvPr>
          <p:cNvSpPr>
            <a:spLocks noGrp="1"/>
          </p:cNvSpPr>
          <p:nvPr>
            <p:ph type="title"/>
          </p:nvPr>
        </p:nvSpPr>
        <p:spPr/>
        <p:txBody>
          <a:bodyPr/>
          <a:lstStyle/>
          <a:p>
            <a:r>
              <a:rPr lang="en-AU" dirty="0"/>
              <a:t>Recommendations</a:t>
            </a:r>
          </a:p>
        </p:txBody>
      </p:sp>
      <p:sp>
        <p:nvSpPr>
          <p:cNvPr id="3" name="Content Placeholder 2">
            <a:extLst>
              <a:ext uri="{FF2B5EF4-FFF2-40B4-BE49-F238E27FC236}">
                <a16:creationId xmlns:a16="http://schemas.microsoft.com/office/drawing/2014/main" id="{47725293-A25B-C62E-DE55-E88360A3C8E0}"/>
              </a:ext>
            </a:extLst>
          </p:cNvPr>
          <p:cNvSpPr>
            <a:spLocks noGrp="1"/>
          </p:cNvSpPr>
          <p:nvPr>
            <p:ph sz="quarter" idx="13"/>
          </p:nvPr>
        </p:nvSpPr>
        <p:spPr/>
        <p:txBody>
          <a:bodyPr/>
          <a:lstStyle/>
          <a:p>
            <a:pPr>
              <a:lnSpc>
                <a:spcPct val="115000"/>
              </a:lnSpc>
              <a:spcAft>
                <a:spcPts val="800"/>
              </a:spcAft>
              <a:buNone/>
            </a:pPr>
            <a:r>
              <a:rPr lang="en-AU" sz="1200" b="1" kern="100" dirty="0">
                <a:effectLst/>
                <a:ea typeface="Aptos" panose="020B0004020202020204" pitchFamily="34" charset="0"/>
                <a:cs typeface="Times New Roman" panose="02020603050405020304" pitchFamily="18" charset="0"/>
              </a:rPr>
              <a:t>System Commissioning &amp; Handover:</a:t>
            </a:r>
            <a:endParaRPr lang="en-AU" sz="1200"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effectLst/>
                <a:ea typeface="Aptos" panose="020B0004020202020204" pitchFamily="34" charset="0"/>
                <a:cs typeface="Times New Roman" panose="02020603050405020304" pitchFamily="18" charset="0"/>
              </a:rPr>
              <a:t>A </a:t>
            </a:r>
            <a:r>
              <a:rPr lang="en-AU" sz="1200" b="1" kern="100" dirty="0">
                <a:effectLst/>
                <a:ea typeface="Aptos" panose="020B0004020202020204" pitchFamily="34" charset="0"/>
                <a:cs typeface="Times New Roman" panose="02020603050405020304" pitchFamily="18" charset="0"/>
              </a:rPr>
              <a:t>detailed handover</a:t>
            </a:r>
            <a:r>
              <a:rPr lang="en-AU" sz="1200" kern="100" dirty="0">
                <a:effectLst/>
                <a:ea typeface="Aptos" panose="020B0004020202020204" pitchFamily="34" charset="0"/>
                <a:cs typeface="Times New Roman" panose="02020603050405020304" pitchFamily="18" charset="0"/>
              </a:rPr>
              <a:t> from the contractor to the operator must be conducted before commissioning the SWH system.</a:t>
            </a: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effectLst/>
                <a:ea typeface="Aptos" panose="020B0004020202020204" pitchFamily="34" charset="0"/>
                <a:cs typeface="Times New Roman" panose="02020603050405020304" pitchFamily="18" charset="0"/>
              </a:rPr>
              <a:t>The handover session should involve all relevant staff responsible for the system’s operation and management.</a:t>
            </a:r>
          </a:p>
          <a:p>
            <a:pPr>
              <a:lnSpc>
                <a:spcPct val="115000"/>
              </a:lnSpc>
              <a:spcAft>
                <a:spcPts val="800"/>
              </a:spcAft>
              <a:buNone/>
            </a:pPr>
            <a:r>
              <a:rPr lang="en-AU" sz="1200" b="1" kern="100" dirty="0">
                <a:effectLst/>
                <a:ea typeface="Aptos" panose="020B0004020202020204" pitchFamily="34" charset="0"/>
                <a:cs typeface="Times New Roman" panose="02020603050405020304" pitchFamily="18" charset="0"/>
              </a:rPr>
              <a:t>Quality Assurance Documentation:</a:t>
            </a:r>
            <a:endParaRPr lang="en-AU" sz="1200"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effectLst/>
                <a:ea typeface="Aptos" panose="020B0004020202020204" pitchFamily="34" charset="0"/>
                <a:cs typeface="Times New Roman" panose="02020603050405020304" pitchFamily="18" charset="0"/>
              </a:rPr>
              <a:t>Develop comprehensive documentation during the design phase, incorporating hold points for critical components such as underground storage tanks.</a:t>
            </a:r>
          </a:p>
          <a:p>
            <a:pPr marL="342900" lvl="0" indent="-342900">
              <a:lnSpc>
                <a:spcPct val="115000"/>
              </a:lnSpc>
              <a:spcAft>
                <a:spcPts val="800"/>
              </a:spcAft>
              <a:buSzPts val="1000"/>
              <a:buFont typeface="Symbol" panose="05050102010706020507" pitchFamily="18" charset="2"/>
              <a:buChar char=""/>
              <a:tabLst>
                <a:tab pos="457200" algn="l"/>
              </a:tabLst>
            </a:pPr>
            <a:r>
              <a:rPr lang="en-AU" sz="1200" kern="100" dirty="0">
                <a:effectLst/>
                <a:ea typeface="Aptos" panose="020B0004020202020204" pitchFamily="34" charset="0"/>
                <a:cs typeface="Times New Roman" panose="02020603050405020304" pitchFamily="18" charset="0"/>
              </a:rPr>
              <a:t>For underground storage tanks, this should include: </a:t>
            </a:r>
          </a:p>
          <a:p>
            <a:pPr marL="742950" lvl="1" indent="-285750">
              <a:lnSpc>
                <a:spcPct val="115000"/>
              </a:lnSpc>
              <a:spcAft>
                <a:spcPts val="800"/>
              </a:spcAft>
              <a:buSzPts val="1000"/>
              <a:buFont typeface="Courier New" panose="02070309020205020404" pitchFamily="49" charset="0"/>
              <a:buChar char="o"/>
              <a:tabLst>
                <a:tab pos="914400" algn="l"/>
              </a:tabLst>
            </a:pPr>
            <a:r>
              <a:rPr lang="en-AU" sz="1200" kern="100" dirty="0">
                <a:effectLst/>
                <a:ea typeface="Aptos" panose="020B0004020202020204" pitchFamily="34" charset="0"/>
                <a:cs typeface="Times New Roman" panose="02020603050405020304" pitchFamily="18" charset="0"/>
              </a:rPr>
              <a:t>Quality assurance certification for installation and impermeable liners</a:t>
            </a:r>
          </a:p>
          <a:p>
            <a:pPr>
              <a:buNone/>
            </a:pPr>
            <a:r>
              <a:rPr lang="en-AU" sz="1200" dirty="0">
                <a:effectLst/>
                <a:ea typeface="Aptos" panose="020B0004020202020204" pitchFamily="34" charset="0"/>
                <a:cs typeface="Times New Roman" panose="02020603050405020304" pitchFamily="18" charset="0"/>
              </a:rPr>
              <a:t>Compliance testing to verify the watertight integrity of the system</a:t>
            </a:r>
            <a:endParaRPr lang="en-AU" dirty="0"/>
          </a:p>
        </p:txBody>
      </p:sp>
      <p:sp>
        <p:nvSpPr>
          <p:cNvPr id="5" name="Slide Number Placeholder 4">
            <a:extLst>
              <a:ext uri="{FF2B5EF4-FFF2-40B4-BE49-F238E27FC236}">
                <a16:creationId xmlns:a16="http://schemas.microsoft.com/office/drawing/2014/main" id="{929CCCB5-FCA6-C2A9-1390-CABC1B245C39}"/>
              </a:ext>
            </a:extLst>
          </p:cNvPr>
          <p:cNvSpPr>
            <a:spLocks noGrp="1"/>
          </p:cNvSpPr>
          <p:nvPr>
            <p:ph type="sldNum" sz="quarter" idx="12"/>
          </p:nvPr>
        </p:nvSpPr>
        <p:spPr/>
        <p:txBody>
          <a:bodyPr/>
          <a:lstStyle/>
          <a:p>
            <a:fld id="{BB1C4F31-AAC3-416A-A54A-167287B4272A}" type="slidenum">
              <a:rPr lang="en-AU" smtClean="0"/>
              <a:pPr/>
              <a:t>28</a:t>
            </a:fld>
            <a:endParaRPr lang="en-AU" dirty="0"/>
          </a:p>
        </p:txBody>
      </p:sp>
    </p:spTree>
    <p:extLst>
      <p:ext uri="{BB962C8B-B14F-4D97-AF65-F5344CB8AC3E}">
        <p14:creationId xmlns:p14="http://schemas.microsoft.com/office/powerpoint/2010/main" val="1988984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F93D-3166-9C9E-2390-8EF88C3F8A44}"/>
              </a:ext>
            </a:extLst>
          </p:cNvPr>
          <p:cNvSpPr>
            <a:spLocks noGrp="1"/>
          </p:cNvSpPr>
          <p:nvPr>
            <p:ph type="title"/>
          </p:nvPr>
        </p:nvSpPr>
        <p:spPr/>
        <p:txBody>
          <a:bodyPr/>
          <a:lstStyle/>
          <a:p>
            <a:r>
              <a:rPr lang="en-AU" dirty="0"/>
              <a:t>Recommendations</a:t>
            </a:r>
          </a:p>
        </p:txBody>
      </p:sp>
      <p:sp>
        <p:nvSpPr>
          <p:cNvPr id="3" name="Content Placeholder 2">
            <a:extLst>
              <a:ext uri="{FF2B5EF4-FFF2-40B4-BE49-F238E27FC236}">
                <a16:creationId xmlns:a16="http://schemas.microsoft.com/office/drawing/2014/main" id="{F6B6B8FD-70F3-7E0F-205F-B9B1F78BF192}"/>
              </a:ext>
            </a:extLst>
          </p:cNvPr>
          <p:cNvSpPr>
            <a:spLocks noGrp="1"/>
          </p:cNvSpPr>
          <p:nvPr>
            <p:ph sz="quarter" idx="13"/>
          </p:nvPr>
        </p:nvSpPr>
        <p:spPr/>
        <p:txBody>
          <a:bodyPr/>
          <a:lstStyle/>
          <a:p>
            <a:pPr>
              <a:lnSpc>
                <a:spcPct val="115000"/>
              </a:lnSpc>
              <a:spcAft>
                <a:spcPts val="800"/>
              </a:spcAft>
              <a:buNone/>
            </a:pPr>
            <a:r>
              <a:rPr lang="en-AU" sz="1600" b="1" kern="100" dirty="0">
                <a:effectLst/>
                <a:ea typeface="Aptos" panose="020B0004020202020204" pitchFamily="34" charset="0"/>
                <a:cs typeface="Times New Roman" panose="02020603050405020304" pitchFamily="18" charset="0"/>
              </a:rPr>
              <a:t>System Design for Reliability &amp; Accessibility:</a:t>
            </a:r>
            <a:endParaRPr lang="en-AU" sz="1600"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AU" sz="1600" kern="100" dirty="0">
                <a:effectLst/>
                <a:ea typeface="Aptos" panose="020B0004020202020204" pitchFamily="34" charset="0"/>
                <a:cs typeface="Times New Roman" panose="02020603050405020304" pitchFamily="18" charset="0"/>
              </a:rPr>
              <a:t>Prioritize a system that is </a:t>
            </a:r>
            <a:r>
              <a:rPr lang="en-AU" sz="1600" b="1" kern="100" dirty="0">
                <a:effectLst/>
                <a:ea typeface="Aptos" panose="020B0004020202020204" pitchFamily="34" charset="0"/>
                <a:cs typeface="Times New Roman" panose="02020603050405020304" pitchFamily="18" charset="0"/>
              </a:rPr>
              <a:t>easy to operate and understand</a:t>
            </a:r>
            <a:r>
              <a:rPr lang="en-AU" sz="1600" kern="100" dirty="0">
                <a:effectLst/>
                <a:ea typeface="Aptos" panose="020B0004020202020204" pitchFamily="34" charset="0"/>
                <a:cs typeface="Times New Roman" panose="02020603050405020304" pitchFamily="18" charset="0"/>
              </a:rPr>
              <a:t> while incorporating </a:t>
            </a:r>
            <a:r>
              <a:rPr lang="en-AU" sz="1600" b="1" kern="100" dirty="0">
                <a:effectLst/>
                <a:ea typeface="Aptos" panose="020B0004020202020204" pitchFamily="34" charset="0"/>
                <a:cs typeface="Times New Roman" panose="02020603050405020304" pitchFamily="18" charset="0"/>
              </a:rPr>
              <a:t>redundancy</a:t>
            </a:r>
            <a:r>
              <a:rPr lang="en-AU" sz="1600" kern="100" dirty="0">
                <a:effectLst/>
                <a:ea typeface="Aptos" panose="020B0004020202020204" pitchFamily="34" charset="0"/>
                <a:cs typeface="Times New Roman" panose="02020603050405020304" pitchFamily="18" charset="0"/>
              </a:rPr>
              <a:t> to ensure continued functionality if a component fails.</a:t>
            </a:r>
          </a:p>
          <a:p>
            <a:pPr marL="342900" lvl="0" indent="-342900">
              <a:lnSpc>
                <a:spcPct val="115000"/>
              </a:lnSpc>
              <a:spcAft>
                <a:spcPts val="800"/>
              </a:spcAft>
              <a:buSzPts val="1000"/>
              <a:buFont typeface="Symbol" panose="05050102010706020507" pitchFamily="18" charset="2"/>
              <a:buChar char=""/>
              <a:tabLst>
                <a:tab pos="457200" algn="l"/>
              </a:tabLst>
            </a:pPr>
            <a:r>
              <a:rPr lang="en-AU" sz="1600" b="1" kern="100" dirty="0">
                <a:effectLst/>
                <a:ea typeface="Aptos" panose="020B0004020202020204" pitchFamily="34" charset="0"/>
                <a:cs typeface="Times New Roman" panose="02020603050405020304" pitchFamily="18" charset="0"/>
              </a:rPr>
              <a:t>Accessibility</a:t>
            </a:r>
            <a:r>
              <a:rPr lang="en-AU" sz="1600" kern="100" dirty="0">
                <a:effectLst/>
                <a:ea typeface="Aptos" panose="020B0004020202020204" pitchFamily="34" charset="0"/>
                <a:cs typeface="Times New Roman" panose="02020603050405020304" pitchFamily="18" charset="0"/>
              </a:rPr>
              <a:t> should be a key consideration to allow for safe and efficient inspection and maintenance of critical system elements.</a:t>
            </a:r>
          </a:p>
          <a:p>
            <a:endParaRPr lang="en-AU" sz="1200" dirty="0"/>
          </a:p>
        </p:txBody>
      </p:sp>
      <p:sp>
        <p:nvSpPr>
          <p:cNvPr id="5" name="Slide Number Placeholder 4">
            <a:extLst>
              <a:ext uri="{FF2B5EF4-FFF2-40B4-BE49-F238E27FC236}">
                <a16:creationId xmlns:a16="http://schemas.microsoft.com/office/drawing/2014/main" id="{84614757-F88A-7D66-3655-D40F9E9B6D01}"/>
              </a:ext>
            </a:extLst>
          </p:cNvPr>
          <p:cNvSpPr>
            <a:spLocks noGrp="1"/>
          </p:cNvSpPr>
          <p:nvPr>
            <p:ph type="sldNum" sz="quarter" idx="12"/>
          </p:nvPr>
        </p:nvSpPr>
        <p:spPr/>
        <p:txBody>
          <a:bodyPr/>
          <a:lstStyle/>
          <a:p>
            <a:fld id="{BB1C4F31-AAC3-416A-A54A-167287B4272A}" type="slidenum">
              <a:rPr lang="en-AU" smtClean="0"/>
              <a:pPr/>
              <a:t>29</a:t>
            </a:fld>
            <a:endParaRPr lang="en-AU" dirty="0"/>
          </a:p>
        </p:txBody>
      </p:sp>
    </p:spTree>
    <p:extLst>
      <p:ext uri="{BB962C8B-B14F-4D97-AF65-F5344CB8AC3E}">
        <p14:creationId xmlns:p14="http://schemas.microsoft.com/office/powerpoint/2010/main" val="35448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914378"/>
            <a:fld id="{BB1C4F31-AAC3-416A-A54A-167287B4272A}" type="slidenum">
              <a:rPr lang="en-AU">
                <a:solidFill>
                  <a:srgbClr val="231F20"/>
                </a:solidFill>
                <a:latin typeface="Verdana"/>
              </a:rPr>
              <a:pPr defTabSz="914378"/>
              <a:t>3</a:t>
            </a:fld>
            <a:endParaRPr lang="en-AU" dirty="0">
              <a:solidFill>
                <a:srgbClr val="231F20"/>
              </a:solidFill>
              <a:latin typeface="Verdana"/>
            </a:endParaRPr>
          </a:p>
        </p:txBody>
      </p:sp>
      <p:sp>
        <p:nvSpPr>
          <p:cNvPr id="4" name="Title 3"/>
          <p:cNvSpPr>
            <a:spLocks noGrp="1"/>
          </p:cNvSpPr>
          <p:nvPr>
            <p:ph type="title"/>
          </p:nvPr>
        </p:nvSpPr>
        <p:spPr/>
        <p:txBody>
          <a:bodyPr/>
          <a:lstStyle/>
          <a:p>
            <a:r>
              <a:rPr lang="en-AU" dirty="0"/>
              <a:t>Housekeeping</a:t>
            </a:r>
          </a:p>
        </p:txBody>
      </p:sp>
      <p:pic>
        <p:nvPicPr>
          <p:cNvPr id="1032" name="Picture 8" descr="File:Tea Cake Art - FREE (50213588261).jpg - Wikimedia Comm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36475" y="938812"/>
            <a:ext cx="2477293" cy="19246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ree photo: Frog, Toilet, Loo, Session, Funny - Free Image on Pixabay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849" y="3100290"/>
            <a:ext cx="2839374" cy="1889959"/>
          </a:xfrm>
          <a:prstGeom prst="rect">
            <a:avLst/>
          </a:prstGeom>
        </p:spPr>
      </p:pic>
      <p:pic>
        <p:nvPicPr>
          <p:cNvPr id="14" name="Picture 13" descr="copyright - Can I freely use the fire exit symbol and similar ISO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837" y="1079893"/>
            <a:ext cx="1589699" cy="1589699"/>
          </a:xfrm>
          <a:prstGeom prst="rect">
            <a:avLst/>
          </a:prstGeom>
        </p:spPr>
      </p:pic>
      <p:pic>
        <p:nvPicPr>
          <p:cNvPr id="21" name="Picture 20" descr="Telephone Phone Old · Free vector graphic on Pixabay"/>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19054" y="3025994"/>
            <a:ext cx="1880312" cy="1883255"/>
          </a:xfrm>
          <a:prstGeom prst="rect">
            <a:avLst/>
          </a:prstGeom>
        </p:spPr>
      </p:pic>
      <p:sp>
        <p:nvSpPr>
          <p:cNvPr id="2" name="TextBox 1"/>
          <p:cNvSpPr txBox="1"/>
          <p:nvPr/>
        </p:nvSpPr>
        <p:spPr>
          <a:xfrm>
            <a:off x="2717075" y="1658983"/>
            <a:ext cx="3389811" cy="1200329"/>
          </a:xfrm>
          <a:prstGeom prst="rect">
            <a:avLst/>
          </a:prstGeom>
          <a:noFill/>
        </p:spPr>
        <p:txBody>
          <a:bodyPr wrap="square" rtlCol="0">
            <a:spAutoFit/>
          </a:bodyPr>
          <a:lstStyle/>
          <a:p>
            <a:r>
              <a:rPr lang="en-AU" dirty="0"/>
              <a:t>When leaving, please have a Melbourne Water person with you, and return name badge to reception</a:t>
            </a:r>
          </a:p>
        </p:txBody>
      </p:sp>
    </p:spTree>
    <p:extLst>
      <p:ext uri="{BB962C8B-B14F-4D97-AF65-F5344CB8AC3E}">
        <p14:creationId xmlns:p14="http://schemas.microsoft.com/office/powerpoint/2010/main" val="3308893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0E41B1-B825-7758-0A6C-277331826945}"/>
              </a:ext>
            </a:extLst>
          </p:cNvPr>
          <p:cNvSpPr>
            <a:spLocks noGrp="1"/>
          </p:cNvSpPr>
          <p:nvPr>
            <p:ph type="title"/>
          </p:nvPr>
        </p:nvSpPr>
        <p:spPr/>
        <p:txBody>
          <a:bodyPr/>
          <a:lstStyle/>
          <a:p>
            <a:r>
              <a:rPr lang="en-AU" dirty="0"/>
              <a:t>Thank you for attending!</a:t>
            </a:r>
          </a:p>
        </p:txBody>
      </p:sp>
      <p:sp>
        <p:nvSpPr>
          <p:cNvPr id="6" name="Content Placeholder 5">
            <a:extLst>
              <a:ext uri="{FF2B5EF4-FFF2-40B4-BE49-F238E27FC236}">
                <a16:creationId xmlns:a16="http://schemas.microsoft.com/office/drawing/2014/main" id="{BDACE027-C122-8A01-BA63-05BA30B716A8}"/>
              </a:ext>
            </a:extLst>
          </p:cNvPr>
          <p:cNvSpPr>
            <a:spLocks noGrp="1"/>
          </p:cNvSpPr>
          <p:nvPr>
            <p:ph sz="half" idx="2"/>
          </p:nvPr>
        </p:nvSpPr>
        <p:spPr/>
        <p:txBody>
          <a:bodyPr/>
          <a:lstStyle/>
          <a:p>
            <a:pPr lvl="1" fontAlgn="base">
              <a:lnSpc>
                <a:spcPts val="1435"/>
              </a:lnSpc>
            </a:pPr>
            <a:r>
              <a:rPr lang="en-AU" b="1" i="0" u="none" strike="noStrike" dirty="0">
                <a:solidFill>
                  <a:srgbClr val="00CCCC"/>
                </a:solidFill>
                <a:effectLst/>
                <a:latin typeface="Arial" panose="020B0604020202020204" pitchFamily="34" charset="0"/>
              </a:rPr>
              <a:t>Your feedback helps us improve future events!</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lvl="2" fontAlgn="base">
              <a:lnSpc>
                <a:spcPts val="1435"/>
              </a:lnSpc>
            </a:pPr>
            <a:r>
              <a:rPr lang="en-AU" b="1" i="0" u="none" strike="noStrike" dirty="0">
                <a:solidFill>
                  <a:srgbClr val="00CCCC"/>
                </a:solidFill>
                <a:effectLst/>
                <a:latin typeface="Arial" panose="020B0604020202020204" pitchFamily="34" charset="0"/>
              </a:rPr>
              <a:t>Tell us what you enjoyed</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lvl="2" fontAlgn="base">
              <a:lnSpc>
                <a:spcPts val="1435"/>
              </a:lnSpc>
            </a:pPr>
            <a:r>
              <a:rPr lang="en-AU" b="1" i="0" u="none" strike="noStrike" dirty="0">
                <a:solidFill>
                  <a:srgbClr val="00CCCC"/>
                </a:solidFill>
                <a:effectLst/>
                <a:latin typeface="Arial" panose="020B0604020202020204" pitchFamily="34" charset="0"/>
              </a:rPr>
              <a:t>Share what we can do better</a:t>
            </a:r>
            <a:r>
              <a:rPr lang="en-US" b="0" i="0" dirty="0">
                <a:solidFill>
                  <a:srgbClr val="000000"/>
                </a:solidFill>
                <a:effectLst/>
                <a:latin typeface="Arial" panose="020B0604020202020204" pitchFamily="34" charset="0"/>
              </a:rPr>
              <a:t>​</a:t>
            </a:r>
          </a:p>
          <a:p>
            <a:pPr fontAlgn="base">
              <a:lnSpc>
                <a:spcPts val="1435"/>
              </a:lnSpc>
            </a:pPr>
            <a:endParaRPr lang="en-AU" sz="1013" b="1" dirty="0">
              <a:solidFill>
                <a:srgbClr val="00CCCC"/>
              </a:solidFill>
              <a:latin typeface="Arial" panose="020B0604020202020204" pitchFamily="34" charset="0"/>
            </a:endParaRPr>
          </a:p>
          <a:p>
            <a:pPr lvl="1"/>
            <a:r>
              <a:rPr lang="en-AU" dirty="0"/>
              <a:t>Contact us at Clearwater anytime to discuss training or capacity building needs.</a:t>
            </a:r>
          </a:p>
          <a:p>
            <a:pPr lvl="1"/>
            <a:r>
              <a:rPr lang="en-AU" b="0" dirty="0">
                <a:hlinkClick r:id="rId2"/>
              </a:rPr>
              <a:t>info@clearwatervic.com.au</a:t>
            </a:r>
            <a:r>
              <a:rPr lang="en-AU" b="0" dirty="0"/>
              <a:t> </a:t>
            </a:r>
          </a:p>
        </p:txBody>
      </p:sp>
      <p:sp>
        <p:nvSpPr>
          <p:cNvPr id="4" name="Footer Placeholder 3">
            <a:extLst>
              <a:ext uri="{FF2B5EF4-FFF2-40B4-BE49-F238E27FC236}">
                <a16:creationId xmlns:a16="http://schemas.microsoft.com/office/drawing/2014/main" id="{C91A2CA6-BB8B-2A05-A011-14BD96F23B87}"/>
              </a:ext>
            </a:extLst>
          </p:cNvPr>
          <p:cNvSpPr>
            <a:spLocks noGrp="1"/>
          </p:cNvSpPr>
          <p:nvPr>
            <p:ph type="ftr" sz="quarter" idx="11"/>
          </p:nvPr>
        </p:nvSpPr>
        <p:spPr/>
        <p:txBody>
          <a:bodyPr/>
          <a:lstStyle/>
          <a:p>
            <a:pPr defTabSz="685800"/>
            <a:r>
              <a:rPr lang="en-AU">
                <a:solidFill>
                  <a:srgbClr val="1D424E"/>
                </a:solidFill>
                <a:latin typeface="Arial"/>
              </a:rPr>
              <a:t>© copyright clearwater / clearwatervic.com.au</a:t>
            </a:r>
            <a:endParaRPr lang="en-US" dirty="0">
              <a:solidFill>
                <a:srgbClr val="1D424E"/>
              </a:solidFill>
              <a:latin typeface="Arial"/>
            </a:endParaRPr>
          </a:p>
        </p:txBody>
      </p:sp>
      <p:pic>
        <p:nvPicPr>
          <p:cNvPr id="9" name="Content Placeholder 8" descr="A qr code with black squares&#10;&#10;AI-generated content may be incorrect.">
            <a:extLst>
              <a:ext uri="{FF2B5EF4-FFF2-40B4-BE49-F238E27FC236}">
                <a16:creationId xmlns:a16="http://schemas.microsoft.com/office/drawing/2014/main" id="{4BD4923F-AD6E-4DF4-A6BD-B6761CFEF727}"/>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000669" y="1350000"/>
            <a:ext cx="2554451" cy="2554451"/>
          </a:xfrm>
        </p:spPr>
      </p:pic>
    </p:spTree>
    <p:extLst>
      <p:ext uri="{BB962C8B-B14F-4D97-AF65-F5344CB8AC3E}">
        <p14:creationId xmlns:p14="http://schemas.microsoft.com/office/powerpoint/2010/main" val="1261000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Thank you</a:t>
            </a:r>
          </a:p>
        </p:txBody>
      </p:sp>
      <p:sp>
        <p:nvSpPr>
          <p:cNvPr id="5" name="TextBox 4"/>
          <p:cNvSpPr txBox="1"/>
          <p:nvPr/>
        </p:nvSpPr>
        <p:spPr>
          <a:xfrm>
            <a:off x="665825" y="3315188"/>
            <a:ext cx="4803642" cy="1377895"/>
          </a:xfrm>
          <a:prstGeom prst="rect">
            <a:avLst/>
          </a:prstGeom>
          <a:noFill/>
        </p:spPr>
        <p:txBody>
          <a:bodyPr wrap="square" rtlCol="0" anchor="b">
            <a:noAutofit/>
          </a:bodyPr>
          <a:lstStyle/>
          <a:p>
            <a:r>
              <a:rPr lang="en-AU" sz="1200" dirty="0">
                <a:solidFill>
                  <a:schemeClr val="bg1"/>
                </a:solidFill>
              </a:rPr>
              <a:t>Insert contact details here if required </a:t>
            </a:r>
          </a:p>
        </p:txBody>
      </p:sp>
    </p:spTree>
    <p:extLst>
      <p:ext uri="{BB962C8B-B14F-4D97-AF65-F5344CB8AC3E}">
        <p14:creationId xmlns:p14="http://schemas.microsoft.com/office/powerpoint/2010/main" val="244717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914378"/>
            <a:fld id="{BB1C4F31-AAC3-416A-A54A-167287B4272A}" type="slidenum">
              <a:rPr lang="en-AU">
                <a:solidFill>
                  <a:srgbClr val="231F20"/>
                </a:solidFill>
                <a:latin typeface="Verdana"/>
              </a:rPr>
              <a:pPr defTabSz="914378"/>
              <a:t>4</a:t>
            </a:fld>
            <a:endParaRPr lang="en-AU" dirty="0">
              <a:solidFill>
                <a:srgbClr val="231F20"/>
              </a:solidFill>
              <a:latin typeface="Verdana"/>
            </a:endParaRPr>
          </a:p>
        </p:txBody>
      </p:sp>
      <p:sp>
        <p:nvSpPr>
          <p:cNvPr id="4" name="Title 3"/>
          <p:cNvSpPr>
            <a:spLocks noGrp="1"/>
          </p:cNvSpPr>
          <p:nvPr>
            <p:ph type="title"/>
          </p:nvPr>
        </p:nvSpPr>
        <p:spPr/>
        <p:txBody>
          <a:bodyPr/>
          <a:lstStyle/>
          <a:p>
            <a:r>
              <a:rPr lang="en-AU" dirty="0"/>
              <a:t>Agenda</a:t>
            </a:r>
          </a:p>
        </p:txBody>
      </p:sp>
      <p:graphicFrame>
        <p:nvGraphicFramePr>
          <p:cNvPr id="8" name="Table 7"/>
          <p:cNvGraphicFramePr>
            <a:graphicFrameLocks noGrp="1"/>
          </p:cNvGraphicFramePr>
          <p:nvPr>
            <p:extLst>
              <p:ext uri="{D42A27DB-BD31-4B8C-83A1-F6EECF244321}">
                <p14:modId xmlns:p14="http://schemas.microsoft.com/office/powerpoint/2010/main" val="3563323020"/>
              </p:ext>
            </p:extLst>
          </p:nvPr>
        </p:nvGraphicFramePr>
        <p:xfrm>
          <a:off x="1017392" y="973014"/>
          <a:ext cx="7288316" cy="3802380"/>
        </p:xfrm>
        <a:graphic>
          <a:graphicData uri="http://schemas.openxmlformats.org/drawingml/2006/table">
            <a:tbl>
              <a:tblPr firstRow="1" bandRow="1">
                <a:tableStyleId>{69CF1AB2-1976-4502-BF36-3FF5EA218861}</a:tableStyleId>
              </a:tblPr>
              <a:tblGrid>
                <a:gridCol w="1098755">
                  <a:extLst>
                    <a:ext uri="{9D8B030D-6E8A-4147-A177-3AD203B41FA5}">
                      <a16:colId xmlns:a16="http://schemas.microsoft.com/office/drawing/2014/main" val="799046872"/>
                    </a:ext>
                  </a:extLst>
                </a:gridCol>
                <a:gridCol w="4195916">
                  <a:extLst>
                    <a:ext uri="{9D8B030D-6E8A-4147-A177-3AD203B41FA5}">
                      <a16:colId xmlns:a16="http://schemas.microsoft.com/office/drawing/2014/main" val="2469164866"/>
                    </a:ext>
                  </a:extLst>
                </a:gridCol>
                <a:gridCol w="1993645">
                  <a:extLst>
                    <a:ext uri="{9D8B030D-6E8A-4147-A177-3AD203B41FA5}">
                      <a16:colId xmlns:a16="http://schemas.microsoft.com/office/drawing/2014/main" val="25843374"/>
                    </a:ext>
                  </a:extLst>
                </a:gridCol>
              </a:tblGrid>
              <a:tr h="278130">
                <a:tc>
                  <a:txBody>
                    <a:bodyPr/>
                    <a:lstStyle/>
                    <a:p>
                      <a:r>
                        <a:rPr lang="en-AU" sz="1400" kern="1200" dirty="0">
                          <a:solidFill>
                            <a:schemeClr val="dk1"/>
                          </a:solidFill>
                          <a:effectLst/>
                          <a:latin typeface="+mn-lt"/>
                          <a:ea typeface="+mn-ea"/>
                          <a:cs typeface="+mn-cs"/>
                        </a:rPr>
                        <a:t>Now</a:t>
                      </a:r>
                    </a:p>
                  </a:txBody>
                  <a:tcPr marL="68580" marR="68580" marT="34290" marB="34290" anchor="ctr">
                    <a:noFill/>
                  </a:tcPr>
                </a:tc>
                <a:tc>
                  <a:txBody>
                    <a:bodyPr/>
                    <a:lstStyle/>
                    <a:p>
                      <a:pPr marL="0" lvl="2" indent="0" algn="l" defTabSz="685800" rtl="0" eaLnBrk="1" latinLnBrk="0" hangingPunct="1">
                        <a:buNone/>
                      </a:pPr>
                      <a:r>
                        <a:rPr lang="en-AU" sz="1400" b="0" kern="1200" dirty="0">
                          <a:solidFill>
                            <a:schemeClr val="dk1"/>
                          </a:solidFill>
                          <a:effectLst/>
                          <a:latin typeface="+mn-lt"/>
                          <a:ea typeface="+mn-ea"/>
                          <a:cs typeface="+mn-cs"/>
                        </a:rPr>
                        <a:t>Melbourne Water and Clearwater Introduction </a:t>
                      </a:r>
                    </a:p>
                  </a:txBody>
                  <a:tcPr marL="68580" marR="68580" marT="34290" marB="34290" anchor="ctr">
                    <a:noFill/>
                  </a:tcPr>
                </a:tc>
                <a:tc>
                  <a:txBody>
                    <a:bodyPr/>
                    <a:lstStyle/>
                    <a:p>
                      <a:pPr marL="0" lvl="2" indent="0">
                        <a:buNone/>
                      </a:pPr>
                      <a:endParaRPr lang="en-AU" sz="1000" b="1" dirty="0"/>
                    </a:p>
                  </a:txBody>
                  <a:tcPr marL="68580" marR="68580" marT="34290" marB="34290" anchor="ctr">
                    <a:noFill/>
                  </a:tcPr>
                </a:tc>
                <a:extLst>
                  <a:ext uri="{0D108BD9-81ED-4DB2-BD59-A6C34878D82A}">
                    <a16:rowId xmlns:a16="http://schemas.microsoft.com/office/drawing/2014/main" val="3657511775"/>
                  </a:ext>
                </a:extLst>
              </a:tr>
              <a:tr h="480060">
                <a:tc>
                  <a:txBody>
                    <a:bodyPr/>
                    <a:lstStyle/>
                    <a:p>
                      <a:r>
                        <a:rPr lang="en-AU" sz="1400" b="1" kern="1200" dirty="0">
                          <a:solidFill>
                            <a:schemeClr val="dk1"/>
                          </a:solidFill>
                          <a:effectLst/>
                          <a:latin typeface="+mn-lt"/>
                          <a:ea typeface="+mn-ea"/>
                          <a:cs typeface="+mn-cs"/>
                        </a:rPr>
                        <a:t>10.20 am</a:t>
                      </a:r>
                    </a:p>
                  </a:txBody>
                  <a:tcPr marL="68580" marR="68580" marT="34290" marB="34290" anchor="ctr">
                    <a:noFill/>
                  </a:tcPr>
                </a:tc>
                <a:tc>
                  <a:txBody>
                    <a:bodyPr/>
                    <a:lstStyle/>
                    <a:p>
                      <a:pPr marL="0" lvl="2" indent="0" algn="l" defTabSz="685800" rtl="0" eaLnBrk="1" latinLnBrk="0" hangingPunct="1">
                        <a:buNone/>
                      </a:pPr>
                      <a:r>
                        <a:rPr lang="en-AU" sz="1400" kern="1200" dirty="0">
                          <a:solidFill>
                            <a:schemeClr val="dk1"/>
                          </a:solidFill>
                          <a:effectLst/>
                          <a:latin typeface="+mn-lt"/>
                          <a:ea typeface="+mn-ea"/>
                          <a:cs typeface="+mn-cs"/>
                        </a:rPr>
                        <a:t>2024 Stormwater Harvesting Condition Audit</a:t>
                      </a:r>
                    </a:p>
                  </a:txBody>
                  <a:tcPr marL="68580" marR="68580" marT="34290" marB="34290" anchor="ctr">
                    <a:noFill/>
                  </a:tcPr>
                </a:tc>
                <a:tc>
                  <a:txBody>
                    <a:bodyPr/>
                    <a:lstStyle/>
                    <a:p>
                      <a:pPr marL="0" lvl="2" indent="0">
                        <a:buNone/>
                      </a:pPr>
                      <a:r>
                        <a:rPr lang="en-AU" sz="1400" b="0" kern="1200" dirty="0">
                          <a:solidFill>
                            <a:schemeClr val="dk1"/>
                          </a:solidFill>
                          <a:effectLst/>
                          <a:latin typeface="+mn-lt"/>
                          <a:ea typeface="+mn-ea"/>
                          <a:cs typeface="+mn-cs"/>
                        </a:rPr>
                        <a:t>Melbourne Water</a:t>
                      </a:r>
                      <a:endParaRPr lang="en-AU" sz="1000" b="1" dirty="0"/>
                    </a:p>
                  </a:txBody>
                  <a:tcPr marL="68580" marR="68580" marT="34290" marB="34290" anchor="ctr">
                    <a:noFill/>
                  </a:tcPr>
                </a:tc>
                <a:extLst>
                  <a:ext uri="{0D108BD9-81ED-4DB2-BD59-A6C34878D82A}">
                    <a16:rowId xmlns:a16="http://schemas.microsoft.com/office/drawing/2014/main" val="3930279617"/>
                  </a:ext>
                </a:extLst>
              </a:tr>
              <a:tr h="278130">
                <a:tc>
                  <a:txBody>
                    <a:bodyPr/>
                    <a:lstStyle/>
                    <a:p>
                      <a:r>
                        <a:rPr lang="en-AU" sz="1400" b="1" dirty="0">
                          <a:solidFill>
                            <a:schemeClr val="bg1"/>
                          </a:solidFill>
                        </a:rPr>
                        <a:t>10.45 am</a:t>
                      </a:r>
                    </a:p>
                  </a:txBody>
                  <a:tcPr marL="68580" marR="68580" marT="34290" marB="34290" anchor="ctr">
                    <a:solidFill>
                      <a:srgbClr val="00428B"/>
                    </a:solidFill>
                  </a:tcPr>
                </a:tc>
                <a:tc>
                  <a:txBody>
                    <a:bodyPr/>
                    <a:lstStyle/>
                    <a:p>
                      <a:pPr marL="0" lvl="2" indent="0">
                        <a:buNone/>
                      </a:pPr>
                      <a:r>
                        <a:rPr lang="en-AU" sz="1400" b="1" dirty="0">
                          <a:solidFill>
                            <a:schemeClr val="bg1"/>
                          </a:solidFill>
                        </a:rPr>
                        <a:t>Break</a:t>
                      </a:r>
                    </a:p>
                  </a:txBody>
                  <a:tcPr marL="68580" marR="68580" marT="34290" marB="34290" anchor="ctr">
                    <a:solidFill>
                      <a:srgbClr val="00428B"/>
                    </a:solidFill>
                  </a:tcPr>
                </a:tc>
                <a:tc>
                  <a:txBody>
                    <a:bodyPr/>
                    <a:lstStyle/>
                    <a:p>
                      <a:pPr marL="0" lvl="2" indent="0">
                        <a:buNone/>
                      </a:pPr>
                      <a:endParaRPr lang="en-AU" sz="1000" b="1" dirty="0">
                        <a:solidFill>
                          <a:schemeClr val="bg1"/>
                        </a:solidFill>
                      </a:endParaRPr>
                    </a:p>
                  </a:txBody>
                  <a:tcPr marL="68580" marR="68580" marT="34290" marB="34290" anchor="ctr">
                    <a:solidFill>
                      <a:srgbClr val="00428B"/>
                    </a:solidFill>
                  </a:tcPr>
                </a:tc>
                <a:extLst>
                  <a:ext uri="{0D108BD9-81ED-4DB2-BD59-A6C34878D82A}">
                    <a16:rowId xmlns:a16="http://schemas.microsoft.com/office/drawing/2014/main" val="3652832828"/>
                  </a:ext>
                </a:extLst>
              </a:tr>
              <a:tr h="278130">
                <a:tc>
                  <a:txBody>
                    <a:bodyPr/>
                    <a:lstStyle/>
                    <a:p>
                      <a:r>
                        <a:rPr lang="en-AU" sz="1400" b="1" kern="1200" dirty="0">
                          <a:solidFill>
                            <a:schemeClr val="dk1"/>
                          </a:solidFill>
                          <a:effectLst/>
                          <a:latin typeface="+mn-lt"/>
                          <a:ea typeface="+mn-ea"/>
                          <a:cs typeface="+mn-cs"/>
                        </a:rPr>
                        <a:t>11.00 am</a:t>
                      </a:r>
                    </a:p>
                  </a:txBody>
                  <a:tcPr marL="68580" marR="68580" marT="34290" marB="34290" anchor="ctr">
                    <a:noFill/>
                  </a:tcPr>
                </a:tc>
                <a:tc>
                  <a:txBody>
                    <a:bodyPr/>
                    <a:lstStyle/>
                    <a:p>
                      <a:pPr marL="0" lvl="2" indent="0">
                        <a:buNone/>
                      </a:pPr>
                      <a:r>
                        <a:rPr lang="en-AU" sz="1400" kern="1200" dirty="0">
                          <a:solidFill>
                            <a:schemeClr val="dk1"/>
                          </a:solidFill>
                          <a:effectLst/>
                          <a:latin typeface="+mn-lt"/>
                          <a:ea typeface="+mn-ea"/>
                          <a:cs typeface="+mn-cs"/>
                        </a:rPr>
                        <a:t>Greater Western Water Stormwater Harvesting Partnerships</a:t>
                      </a:r>
                    </a:p>
                  </a:txBody>
                  <a:tcPr marL="68580" marR="68580" marT="34290" marB="34290" anchor="ctr">
                    <a:noFill/>
                  </a:tcPr>
                </a:tc>
                <a:tc>
                  <a:txBody>
                    <a:bodyPr/>
                    <a:lstStyle/>
                    <a:p>
                      <a:pPr marL="0" lvl="2" indent="0">
                        <a:buNone/>
                      </a:pPr>
                      <a:r>
                        <a:rPr lang="en-AU" sz="1400" b="0" kern="1200" dirty="0">
                          <a:solidFill>
                            <a:schemeClr val="dk1"/>
                          </a:solidFill>
                          <a:effectLst/>
                          <a:latin typeface="+mn-lt"/>
                          <a:ea typeface="+mn-ea"/>
                          <a:cs typeface="+mn-cs"/>
                        </a:rPr>
                        <a:t>Sam Innes</a:t>
                      </a:r>
                    </a:p>
                  </a:txBody>
                  <a:tcPr marL="68580" marR="68580" marT="34290" marB="34290" anchor="ctr">
                    <a:noFill/>
                  </a:tcPr>
                </a:tc>
                <a:extLst>
                  <a:ext uri="{0D108BD9-81ED-4DB2-BD59-A6C34878D82A}">
                    <a16:rowId xmlns:a16="http://schemas.microsoft.com/office/drawing/2014/main" val="3355630177"/>
                  </a:ext>
                </a:extLst>
              </a:tr>
              <a:tr h="278130">
                <a:tc>
                  <a:txBody>
                    <a:bodyPr/>
                    <a:lstStyle/>
                    <a:p>
                      <a:r>
                        <a:rPr lang="en-AU" sz="1400" b="1" kern="1200" dirty="0">
                          <a:solidFill>
                            <a:schemeClr val="dk1"/>
                          </a:solidFill>
                          <a:latin typeface="+mn-lt"/>
                          <a:ea typeface="+mn-ea"/>
                          <a:cs typeface="+mn-cs"/>
                        </a:rPr>
                        <a:t>11.35 am</a:t>
                      </a:r>
                    </a:p>
                  </a:txBody>
                  <a:tcPr marL="68580" marR="68580" marT="34290" marB="34290" anchor="ctr">
                    <a:noFill/>
                  </a:tcPr>
                </a:tc>
                <a:tc>
                  <a:txBody>
                    <a:bodyPr/>
                    <a:lstStyle/>
                    <a:p>
                      <a:pPr marL="0" lvl="2" indent="0">
                        <a:buNone/>
                      </a:pPr>
                      <a:r>
                        <a:rPr lang="en-AU" sz="1400" kern="1200" dirty="0">
                          <a:solidFill>
                            <a:schemeClr val="dk1"/>
                          </a:solidFill>
                          <a:effectLst/>
                          <a:latin typeface="+mn-lt"/>
                          <a:ea typeface="+mn-ea"/>
                          <a:cs typeface="+mn-cs"/>
                        </a:rPr>
                        <a:t>City of Casey Stormwater Harvesting Case Studies</a:t>
                      </a:r>
                    </a:p>
                  </a:txBody>
                  <a:tcPr marL="68580" marR="68580" marT="34290" marB="34290" anchor="ctr">
                    <a:noFill/>
                  </a:tcPr>
                </a:tc>
                <a:tc>
                  <a:txBody>
                    <a:bodyPr/>
                    <a:lstStyle/>
                    <a:p>
                      <a:pPr marL="0" lvl="2" indent="0">
                        <a:buNone/>
                      </a:pPr>
                      <a:r>
                        <a:rPr lang="en-AU" sz="1400" b="0" kern="1200" dirty="0">
                          <a:solidFill>
                            <a:schemeClr val="dk1"/>
                          </a:solidFill>
                          <a:effectLst/>
                          <a:latin typeface="+mn-lt"/>
                          <a:ea typeface="+mn-ea"/>
                          <a:cs typeface="+mn-cs"/>
                        </a:rPr>
                        <a:t>Nausheen Obaid and Priya Ravikumar</a:t>
                      </a:r>
                    </a:p>
                  </a:txBody>
                  <a:tcPr marL="68580" marR="68580" marT="34290" marB="34290" anchor="ctr">
                    <a:noFill/>
                  </a:tcPr>
                </a:tc>
                <a:extLst>
                  <a:ext uri="{0D108BD9-81ED-4DB2-BD59-A6C34878D82A}">
                    <a16:rowId xmlns:a16="http://schemas.microsoft.com/office/drawing/2014/main" val="1158738666"/>
                  </a:ext>
                </a:extLst>
              </a:tr>
              <a:tr h="27813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b="1" kern="1200" dirty="0">
                          <a:solidFill>
                            <a:schemeClr val="dk1"/>
                          </a:solidFill>
                          <a:latin typeface="+mn-lt"/>
                          <a:ea typeface="+mn-ea"/>
                          <a:cs typeface="+mn-cs"/>
                        </a:rPr>
                        <a:t>12.05 pm</a:t>
                      </a:r>
                    </a:p>
                  </a:txBody>
                  <a:tcPr marL="68580" marR="68580" marT="34290" marB="34290" anchor="ctr">
                    <a:noFill/>
                  </a:tcPr>
                </a:tc>
                <a:tc>
                  <a:txBody>
                    <a:bodyPr/>
                    <a:lstStyle/>
                    <a:p>
                      <a:pPr marL="0" lvl="2" indent="0">
                        <a:buNone/>
                      </a:pPr>
                      <a:r>
                        <a:rPr lang="en-AU" sz="1400" kern="1200" dirty="0">
                          <a:solidFill>
                            <a:schemeClr val="dk1"/>
                          </a:solidFill>
                          <a:effectLst/>
                          <a:latin typeface="+mn-lt"/>
                          <a:ea typeface="+mn-ea"/>
                          <a:cs typeface="+mn-cs"/>
                        </a:rPr>
                        <a:t>Clearwater and Melbourne Water Info Update </a:t>
                      </a:r>
                      <a:r>
                        <a:rPr lang="en-AU" sz="1400" kern="1200">
                          <a:solidFill>
                            <a:schemeClr val="dk1"/>
                          </a:solidFill>
                          <a:effectLst/>
                          <a:latin typeface="+mn-lt"/>
                          <a:ea typeface="+mn-ea"/>
                          <a:cs typeface="+mn-cs"/>
                        </a:rPr>
                        <a:t>+ Feedback Survey</a:t>
                      </a:r>
                      <a:endParaRPr lang="en-AU" sz="1000" b="1" dirty="0">
                        <a:solidFill>
                          <a:schemeClr val="bg1"/>
                        </a:solidFill>
                      </a:endParaRPr>
                    </a:p>
                  </a:txBody>
                  <a:tcPr marL="68580" marR="68580" marT="34290" marB="34290" anchor="ctr">
                    <a:noFill/>
                  </a:tcPr>
                </a:tc>
                <a:tc>
                  <a:txBody>
                    <a:bodyPr/>
                    <a:lstStyle/>
                    <a:p>
                      <a:pPr marL="0" lvl="2" indent="0">
                        <a:buNone/>
                      </a:pPr>
                      <a:endParaRPr lang="en-AU" sz="1000" b="1" dirty="0"/>
                    </a:p>
                  </a:txBody>
                  <a:tcPr marL="68580" marR="68580" marT="34290" marB="34290" anchor="ctr">
                    <a:noFill/>
                  </a:tcPr>
                </a:tc>
                <a:extLst>
                  <a:ext uri="{0D108BD9-81ED-4DB2-BD59-A6C34878D82A}">
                    <a16:rowId xmlns:a16="http://schemas.microsoft.com/office/drawing/2014/main" val="934791669"/>
                  </a:ext>
                </a:extLst>
              </a:tr>
              <a:tr h="278130">
                <a:tc>
                  <a:txBody>
                    <a:bodyPr/>
                    <a:lstStyle/>
                    <a:p>
                      <a:r>
                        <a:rPr lang="en-AU" sz="1400" b="1" dirty="0">
                          <a:solidFill>
                            <a:schemeClr val="bg1"/>
                          </a:solidFill>
                        </a:rPr>
                        <a:t>12.10 pm</a:t>
                      </a:r>
                    </a:p>
                  </a:txBody>
                  <a:tcPr marL="68580" marR="68580" marT="34290" marB="34290" anchor="ctr">
                    <a:solidFill>
                      <a:srgbClr val="00428B"/>
                    </a:solidFill>
                  </a:tcPr>
                </a:tc>
                <a:tc>
                  <a:txBody>
                    <a:bodyPr/>
                    <a:lstStyle/>
                    <a:p>
                      <a:r>
                        <a:rPr lang="en-AU" sz="1400" b="1" dirty="0">
                          <a:solidFill>
                            <a:schemeClr val="bg1"/>
                          </a:solidFill>
                        </a:rPr>
                        <a:t>Lunch</a:t>
                      </a:r>
                    </a:p>
                  </a:txBody>
                  <a:tcPr marL="68580" marR="68580" marT="34290" marB="34290" anchor="ctr">
                    <a:solidFill>
                      <a:srgbClr val="00428B"/>
                    </a:solidFill>
                  </a:tcPr>
                </a:tc>
                <a:tc>
                  <a:txBody>
                    <a:bodyPr/>
                    <a:lstStyle/>
                    <a:p>
                      <a:endParaRPr lang="en-AU" sz="1000" b="1" dirty="0">
                        <a:solidFill>
                          <a:schemeClr val="bg1"/>
                        </a:solidFill>
                      </a:endParaRPr>
                    </a:p>
                  </a:txBody>
                  <a:tcPr marL="68580" marR="68580" marT="34290" marB="34290" anchor="ctr">
                    <a:solidFill>
                      <a:srgbClr val="00428B"/>
                    </a:solidFill>
                  </a:tcPr>
                </a:tc>
                <a:extLst>
                  <a:ext uri="{0D108BD9-81ED-4DB2-BD59-A6C34878D82A}">
                    <a16:rowId xmlns:a16="http://schemas.microsoft.com/office/drawing/2014/main" val="2238012325"/>
                  </a:ext>
                </a:extLst>
              </a:tr>
              <a:tr h="480060">
                <a:tc>
                  <a:txBody>
                    <a:bodyPr/>
                    <a:lstStyle/>
                    <a:p>
                      <a:r>
                        <a:rPr lang="en-AU" sz="1400" b="1" dirty="0"/>
                        <a:t>12.40 pm</a:t>
                      </a:r>
                    </a:p>
                  </a:txBody>
                  <a:tcPr marL="68580" marR="68580" marT="34290" marB="34290" anchor="ctr">
                    <a:noFill/>
                  </a:tcPr>
                </a:tc>
                <a:tc>
                  <a:txBody>
                    <a:bodyPr/>
                    <a:lstStyle/>
                    <a:p>
                      <a:r>
                        <a:rPr lang="en-AU" sz="1400" kern="1200" dirty="0">
                          <a:solidFill>
                            <a:schemeClr val="dk1"/>
                          </a:solidFill>
                          <a:effectLst/>
                          <a:latin typeface="+mn-lt"/>
                          <a:ea typeface="+mn-ea"/>
                          <a:cs typeface="+mn-cs"/>
                        </a:rPr>
                        <a:t>Informal networking/information sharing/workshop</a:t>
                      </a:r>
                      <a:endParaRPr lang="en-AU" sz="1400" b="1" i="0" u="none" strike="noStrike" kern="1200" baseline="0" dirty="0">
                        <a:solidFill>
                          <a:schemeClr val="dk1"/>
                        </a:solidFill>
                        <a:latin typeface="+mn-lt"/>
                        <a:ea typeface="+mn-ea"/>
                        <a:cs typeface="+mn-cs"/>
                      </a:endParaRPr>
                    </a:p>
                  </a:txBody>
                  <a:tcPr marL="68580" marR="68580" marT="34290" marB="34290"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AU" sz="1000" b="1" dirty="0">
                        <a:solidFill>
                          <a:schemeClr val="tx1"/>
                        </a:solidFill>
                      </a:endParaRPr>
                    </a:p>
                  </a:txBody>
                  <a:tcPr marL="68580" marR="68580" marT="34290" marB="34290" anchor="ctr">
                    <a:noFill/>
                  </a:tcPr>
                </a:tc>
                <a:extLst>
                  <a:ext uri="{0D108BD9-81ED-4DB2-BD59-A6C34878D82A}">
                    <a16:rowId xmlns:a16="http://schemas.microsoft.com/office/drawing/2014/main" val="2507197382"/>
                  </a:ext>
                </a:extLst>
              </a:tr>
              <a:tr h="278130">
                <a:tc>
                  <a:txBody>
                    <a:bodyPr/>
                    <a:lstStyle/>
                    <a:p>
                      <a:r>
                        <a:rPr lang="en-AU" sz="1400" b="1" dirty="0">
                          <a:solidFill>
                            <a:schemeClr val="tx1"/>
                          </a:solidFill>
                        </a:rPr>
                        <a:t>1.20 pm</a:t>
                      </a:r>
                    </a:p>
                  </a:txBody>
                  <a:tcPr marL="68580" marR="68580" marT="34290" marB="34290"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b="0" kern="1200" baseline="0" dirty="0">
                          <a:solidFill>
                            <a:schemeClr val="dk1"/>
                          </a:solidFill>
                          <a:effectLst/>
                          <a:latin typeface="+mn-lt"/>
                          <a:ea typeface="+mn-ea"/>
                          <a:cs typeface="+mn-cs"/>
                        </a:rPr>
                        <a:t>End</a:t>
                      </a:r>
                    </a:p>
                  </a:txBody>
                  <a:tcPr marL="68580" marR="68580" marT="34290" marB="34290"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AU" sz="1000" b="1" i="1" dirty="0">
                        <a:solidFill>
                          <a:schemeClr val="tx1"/>
                        </a:solidFill>
                      </a:endParaRPr>
                    </a:p>
                  </a:txBody>
                  <a:tcPr marL="68580" marR="68580" marT="34290" marB="34290" anchor="ctr">
                    <a:noFill/>
                  </a:tcPr>
                </a:tc>
                <a:extLst>
                  <a:ext uri="{0D108BD9-81ED-4DB2-BD59-A6C34878D82A}">
                    <a16:rowId xmlns:a16="http://schemas.microsoft.com/office/drawing/2014/main" val="916851620"/>
                  </a:ext>
                </a:extLst>
              </a:tr>
            </a:tbl>
          </a:graphicData>
        </a:graphic>
      </p:graphicFrame>
      <p:pic>
        <p:nvPicPr>
          <p:cNvPr id="9" name="Picture 8" descr="File:Tea Cake Art - FREE (50213588261).jpg - Wikimedia Comm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39" y="1735689"/>
            <a:ext cx="858656" cy="6671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클럽 샌드위치 삼각형 음식 · Pixabay의 무료 벡터 그래픽"/>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11" y="3575031"/>
            <a:ext cx="835117" cy="668093"/>
          </a:xfrm>
          <a:prstGeom prst="rect">
            <a:avLst/>
          </a:prstGeom>
        </p:spPr>
      </p:pic>
    </p:spTree>
    <p:extLst>
      <p:ext uri="{BB962C8B-B14F-4D97-AF65-F5344CB8AC3E}">
        <p14:creationId xmlns:p14="http://schemas.microsoft.com/office/powerpoint/2010/main" val="291161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7E5070-C8A7-0E0C-E0C0-5CE58E24084E}"/>
              </a:ext>
            </a:extLst>
          </p:cNvPr>
          <p:cNvSpPr>
            <a:spLocks noGrp="1"/>
          </p:cNvSpPr>
          <p:nvPr>
            <p:ph idx="1"/>
          </p:nvPr>
        </p:nvSpPr>
        <p:spPr>
          <a:xfrm>
            <a:off x="324000" y="1350000"/>
            <a:ext cx="6094385" cy="3240000"/>
          </a:xfrm>
        </p:spPr>
        <p:txBody>
          <a:bodyPr/>
          <a:lstStyle/>
          <a:p>
            <a:pPr lvl="1"/>
            <a:r>
              <a:rPr lang="en-AU" dirty="0"/>
              <a:t>Building capacity for integrated water management since 2002</a:t>
            </a:r>
          </a:p>
          <a:p>
            <a:pPr lvl="2"/>
            <a:r>
              <a:rPr lang="en-AU" dirty="0"/>
              <a:t>Our goal</a:t>
            </a:r>
          </a:p>
          <a:p>
            <a:pPr lvl="3"/>
            <a:r>
              <a:rPr lang="en-AU" dirty="0"/>
              <a:t>Develop skills, share knowledge and build networks</a:t>
            </a:r>
          </a:p>
          <a:p>
            <a:pPr lvl="2"/>
            <a:r>
              <a:rPr lang="en-AU" dirty="0"/>
              <a:t>Our support</a:t>
            </a:r>
          </a:p>
          <a:p>
            <a:pPr lvl="3"/>
            <a:r>
              <a:rPr lang="en-AU" dirty="0"/>
              <a:t>Training, tours, and networking events</a:t>
            </a:r>
          </a:p>
          <a:p>
            <a:pPr lvl="3"/>
            <a:r>
              <a:rPr lang="en-AU" dirty="0"/>
              <a:t>Free online resource library </a:t>
            </a:r>
          </a:p>
          <a:p>
            <a:pPr marL="0" lvl="2" indent="0">
              <a:spcBef>
                <a:spcPts val="900"/>
              </a:spcBef>
              <a:spcAft>
                <a:spcPts val="900"/>
              </a:spcAft>
              <a:buNone/>
            </a:pPr>
            <a:r>
              <a:rPr lang="en-AU" b="0" dirty="0"/>
              <a:t>We are hosted and funded by Melbourne Water and receive project funding from DEECA.</a:t>
            </a:r>
          </a:p>
        </p:txBody>
      </p:sp>
      <p:sp>
        <p:nvSpPr>
          <p:cNvPr id="5" name="Footer Placeholder 4">
            <a:extLst>
              <a:ext uri="{FF2B5EF4-FFF2-40B4-BE49-F238E27FC236}">
                <a16:creationId xmlns:a16="http://schemas.microsoft.com/office/drawing/2014/main" id="{03FA3265-F246-EB44-C49C-3B061310B802}"/>
              </a:ext>
            </a:extLst>
          </p:cNvPr>
          <p:cNvSpPr>
            <a:spLocks noGrp="1"/>
          </p:cNvSpPr>
          <p:nvPr>
            <p:ph type="ftr" sz="quarter" idx="11"/>
          </p:nvPr>
        </p:nvSpPr>
        <p:spPr/>
        <p:txBody>
          <a:bodyPr/>
          <a:lstStyle/>
          <a:p>
            <a:pPr defTabSz="685800"/>
            <a:r>
              <a:rPr lang="en-AU">
                <a:solidFill>
                  <a:srgbClr val="1D424E"/>
                </a:solidFill>
                <a:latin typeface="Arial"/>
              </a:rPr>
              <a:t>© copyright clearwater / clearwatervic.com.au</a:t>
            </a:r>
            <a:endParaRPr lang="en-US" dirty="0">
              <a:solidFill>
                <a:srgbClr val="1D424E"/>
              </a:solidFill>
              <a:latin typeface="Arial"/>
            </a:endParaRPr>
          </a:p>
        </p:txBody>
      </p:sp>
      <p:sp>
        <p:nvSpPr>
          <p:cNvPr id="7" name="Title 6">
            <a:extLst>
              <a:ext uri="{FF2B5EF4-FFF2-40B4-BE49-F238E27FC236}">
                <a16:creationId xmlns:a16="http://schemas.microsoft.com/office/drawing/2014/main" id="{9BB19EED-97C4-5120-E91F-61C260BAC317}"/>
              </a:ext>
            </a:extLst>
          </p:cNvPr>
          <p:cNvSpPr>
            <a:spLocks noGrp="1"/>
          </p:cNvSpPr>
          <p:nvPr>
            <p:ph type="title"/>
          </p:nvPr>
        </p:nvSpPr>
        <p:spPr/>
        <p:txBody>
          <a:bodyPr/>
          <a:lstStyle/>
          <a:p>
            <a:r>
              <a:rPr lang="en-AU" dirty="0"/>
              <a:t>About Clearwater</a:t>
            </a:r>
          </a:p>
        </p:txBody>
      </p:sp>
      <p:pic>
        <p:nvPicPr>
          <p:cNvPr id="8" name="Picture 7">
            <a:extLst>
              <a:ext uri="{FF2B5EF4-FFF2-40B4-BE49-F238E27FC236}">
                <a16:creationId xmlns:a16="http://schemas.microsoft.com/office/drawing/2014/main" id="{FCDE4D9B-51D5-5EF3-8A59-AC99D036D7F0}"/>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6779119" y="3228887"/>
            <a:ext cx="2025254" cy="1557587"/>
          </a:xfrm>
          <a:prstGeom prst="rect">
            <a:avLst/>
          </a:prstGeom>
          <a:ln>
            <a:solidFill>
              <a:schemeClr val="tx1"/>
            </a:solidFill>
          </a:ln>
          <a:extLst>
            <a:ext uri="{53640926-AAD7-44D8-BBD7-CCE9431645EC}">
              <a14:shadowObscured xmlns:a14="http://schemas.microsoft.com/office/drawing/2010/main"/>
            </a:ext>
          </a:extLst>
        </p:spPr>
      </p:pic>
      <p:pic>
        <p:nvPicPr>
          <p:cNvPr id="9" name="Picture Placeholder 10">
            <a:extLst>
              <a:ext uri="{FF2B5EF4-FFF2-40B4-BE49-F238E27FC236}">
                <a16:creationId xmlns:a16="http://schemas.microsoft.com/office/drawing/2014/main" id="{6ADDA613-776C-D7DE-A708-71F149A35BD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779119" y="2095412"/>
            <a:ext cx="2025254" cy="1133475"/>
          </a:xfrm>
          <a:prstGeom prst="rect">
            <a:avLst/>
          </a:prstGeom>
          <a:solidFill>
            <a:schemeClr val="bg2"/>
          </a:solidFill>
        </p:spPr>
      </p:pic>
      <p:pic>
        <p:nvPicPr>
          <p:cNvPr id="10" name="Picture Placeholder 9">
            <a:extLst>
              <a:ext uri="{FF2B5EF4-FFF2-40B4-BE49-F238E27FC236}">
                <a16:creationId xmlns:a16="http://schemas.microsoft.com/office/drawing/2014/main" id="{66A29914-3118-31D6-65FB-D7C0BCDEE65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795000" y="961412"/>
            <a:ext cx="2025000" cy="1134000"/>
          </a:xfrm>
          <a:prstGeom prst="rect">
            <a:avLst/>
          </a:prstGeom>
        </p:spPr>
      </p:pic>
    </p:spTree>
    <p:extLst>
      <p:ext uri="{BB962C8B-B14F-4D97-AF65-F5344CB8AC3E}">
        <p14:creationId xmlns:p14="http://schemas.microsoft.com/office/powerpoint/2010/main" val="93145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21DF2BF8-424C-0E75-4C49-A51951F1D000}"/>
              </a:ext>
            </a:extLst>
          </p:cNvPr>
          <p:cNvSpPr>
            <a:spLocks noGrp="1"/>
          </p:cNvSpPr>
          <p:nvPr>
            <p:ph sz="half" idx="1"/>
          </p:nvPr>
        </p:nvSpPr>
        <p:spPr/>
        <p:txBody>
          <a:bodyPr/>
          <a:lstStyle/>
          <a:p>
            <a:pPr lvl="1">
              <a:lnSpc>
                <a:spcPct val="114000"/>
              </a:lnSpc>
              <a:spcAft>
                <a:spcPts val="300"/>
              </a:spcAft>
            </a:pPr>
            <a:r>
              <a:rPr lang="en-AU" b="1" i="0" baseline="0" dirty="0"/>
              <a:t>Upcoming training &amp; events</a:t>
            </a:r>
            <a:endParaRPr lang="en-US" dirty="0"/>
          </a:p>
          <a:p>
            <a:pPr lvl="3">
              <a:lnSpc>
                <a:spcPct val="114000"/>
              </a:lnSpc>
              <a:spcAft>
                <a:spcPts val="300"/>
              </a:spcAft>
            </a:pPr>
            <a:r>
              <a:rPr lang="en-AU" sz="1350" b="1" dirty="0"/>
              <a:t>Bioretention 101:</a:t>
            </a:r>
            <a:r>
              <a:rPr lang="en-AU" sz="1350" dirty="0"/>
              <a:t> Stormwater Victoria 2025 Pre-Conference Workshop (Wangaratta), </a:t>
            </a:r>
            <a:r>
              <a:rPr lang="en-AU" sz="1350" dirty="0">
                <a:hlinkClick r:id="rId2"/>
              </a:rPr>
              <a:t>registrations open</a:t>
            </a:r>
            <a:endParaRPr lang="en-US" sz="1350" dirty="0"/>
          </a:p>
          <a:p>
            <a:pPr lvl="3">
              <a:lnSpc>
                <a:spcPct val="114000"/>
              </a:lnSpc>
              <a:spcAft>
                <a:spcPts val="300"/>
              </a:spcAft>
            </a:pPr>
            <a:r>
              <a:rPr lang="en-AU" sz="1350" b="1" dirty="0"/>
              <a:t>Regional Victoria water sensitive urban design (WSUD) maintenance training: </a:t>
            </a:r>
            <a:r>
              <a:rPr lang="en-AU" sz="1350" dirty="0"/>
              <a:t>being scheduled for 2025 delivery across Victoria</a:t>
            </a:r>
          </a:p>
          <a:p>
            <a:pPr lvl="3">
              <a:lnSpc>
                <a:spcPct val="114000"/>
              </a:lnSpc>
              <a:spcAft>
                <a:spcPts val="300"/>
              </a:spcAft>
            </a:pPr>
            <a:r>
              <a:rPr lang="en-AU" sz="1350" b="1" dirty="0"/>
              <a:t>Stormwater Management Foundations:</a:t>
            </a:r>
            <a:r>
              <a:rPr lang="en-AU" sz="1350" dirty="0"/>
              <a:t> 4-part course run online with </a:t>
            </a:r>
            <a:r>
              <a:rPr lang="en-AU" sz="1350" i="1" dirty="0"/>
              <a:t>Institute of Public Works Engineers Australasia </a:t>
            </a:r>
            <a:r>
              <a:rPr lang="en-AU" sz="1350" dirty="0"/>
              <a:t>(August 2025), </a:t>
            </a:r>
            <a:r>
              <a:rPr lang="en-AU" sz="1350" u="sng" dirty="0">
                <a:hlinkClick r:id="rId3"/>
              </a:rPr>
              <a:t>registrations open</a:t>
            </a:r>
            <a:endParaRPr lang="en-AU" sz="1350" u="sng" dirty="0"/>
          </a:p>
        </p:txBody>
      </p:sp>
      <p:sp>
        <p:nvSpPr>
          <p:cNvPr id="4" name="Title 3">
            <a:extLst>
              <a:ext uri="{FF2B5EF4-FFF2-40B4-BE49-F238E27FC236}">
                <a16:creationId xmlns:a16="http://schemas.microsoft.com/office/drawing/2014/main" id="{50CAC946-7F17-3A29-AA12-5C5DCADCD4DF}"/>
              </a:ext>
            </a:extLst>
          </p:cNvPr>
          <p:cNvSpPr>
            <a:spLocks noGrp="1"/>
          </p:cNvSpPr>
          <p:nvPr>
            <p:ph type="title"/>
          </p:nvPr>
        </p:nvSpPr>
        <p:spPr/>
        <p:txBody>
          <a:bodyPr anchor="ctr">
            <a:normAutofit/>
          </a:bodyPr>
          <a:lstStyle/>
          <a:p>
            <a:r>
              <a:rPr lang="en-AU" dirty="0"/>
              <a:t>What’s on</a:t>
            </a:r>
          </a:p>
        </p:txBody>
      </p:sp>
      <p:sp>
        <p:nvSpPr>
          <p:cNvPr id="3" name="Footer Placeholder 2">
            <a:extLst>
              <a:ext uri="{FF2B5EF4-FFF2-40B4-BE49-F238E27FC236}">
                <a16:creationId xmlns:a16="http://schemas.microsoft.com/office/drawing/2014/main" id="{95CE4BEC-5D86-8D7A-3549-2550012AADB5}"/>
              </a:ext>
            </a:extLst>
          </p:cNvPr>
          <p:cNvSpPr>
            <a:spLocks noGrp="1"/>
          </p:cNvSpPr>
          <p:nvPr>
            <p:ph type="ftr" sz="quarter" idx="15"/>
          </p:nvPr>
        </p:nvSpPr>
        <p:spPr/>
        <p:txBody>
          <a:bodyPr anchor="ctr">
            <a:normAutofit/>
          </a:bodyPr>
          <a:lstStyle/>
          <a:p>
            <a:pPr defTabSz="685800">
              <a:defRPr/>
            </a:pPr>
            <a:r>
              <a:rPr lang="en-AU">
                <a:solidFill>
                  <a:srgbClr val="1D424E"/>
                </a:solidFill>
                <a:latin typeface="Arial"/>
              </a:rPr>
              <a:t>© copyright clearwater / clearwatervic.com.au</a:t>
            </a:r>
            <a:endParaRPr lang="en-US">
              <a:solidFill>
                <a:srgbClr val="1D424E"/>
              </a:solidFill>
              <a:latin typeface="Arial"/>
            </a:endParaRPr>
          </a:p>
        </p:txBody>
      </p:sp>
      <p:pic>
        <p:nvPicPr>
          <p:cNvPr id="9" name="Picture Placeholder 8" descr="A person writing on a whiteboard&#10;&#10;AI-generated content may be incorrect.">
            <a:extLst>
              <a:ext uri="{FF2B5EF4-FFF2-40B4-BE49-F238E27FC236}">
                <a16:creationId xmlns:a16="http://schemas.microsoft.com/office/drawing/2014/main" id="{CEF688D5-C942-0254-A57A-FCAC34F6B986}"/>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3394B410-6EFF-4EB3-2982-CE368095AE99}"/>
              </a:ext>
            </a:extLst>
          </p:cNvPr>
          <p:cNvSpPr txBox="1"/>
          <p:nvPr/>
        </p:nvSpPr>
        <p:spPr>
          <a:xfrm>
            <a:off x="6761747" y="3413758"/>
            <a:ext cx="2014200" cy="1131079"/>
          </a:xfrm>
          <a:prstGeom prst="rect">
            <a:avLst/>
          </a:prstGeom>
          <a:noFill/>
        </p:spPr>
        <p:txBody>
          <a:bodyPr wrap="square" rtlCol="0">
            <a:spAutoFit/>
          </a:bodyPr>
          <a:lstStyle/>
          <a:p>
            <a:pPr defTabSz="685800"/>
            <a:r>
              <a:rPr lang="en-AU" sz="1350" b="1" dirty="0">
                <a:solidFill>
                  <a:srgbClr val="33CCCC"/>
                </a:solidFill>
                <a:latin typeface="Arial"/>
              </a:rPr>
              <a:t>To stay up-to-date</a:t>
            </a:r>
            <a:r>
              <a:rPr lang="en-AU" sz="1350" dirty="0">
                <a:solidFill>
                  <a:srgbClr val="33CCCC"/>
                </a:solidFill>
                <a:latin typeface="Arial"/>
              </a:rPr>
              <a:t> </a:t>
            </a:r>
          </a:p>
          <a:p>
            <a:pPr marL="214313" indent="-214313" defTabSz="685800">
              <a:buFont typeface="Wingdings" panose="05000000000000000000" pitchFamily="2" charset="2"/>
              <a:buChar char="§"/>
            </a:pPr>
            <a:r>
              <a:rPr lang="en-AU" sz="1350" dirty="0">
                <a:solidFill>
                  <a:srgbClr val="33CCCC"/>
                </a:solidFill>
                <a:latin typeface="Arial"/>
              </a:rPr>
              <a:t>Subscribe to our e-news mailing list</a:t>
            </a:r>
          </a:p>
          <a:p>
            <a:pPr marL="214313" indent="-214313" defTabSz="685800">
              <a:buFont typeface="Wingdings" panose="05000000000000000000" pitchFamily="2" charset="2"/>
              <a:buChar char="§"/>
            </a:pPr>
            <a:r>
              <a:rPr lang="en-AU" sz="1350" dirty="0">
                <a:solidFill>
                  <a:srgbClr val="33CCCC"/>
                </a:solidFill>
                <a:latin typeface="Arial"/>
              </a:rPr>
              <a:t>Connect with us on LinkedIn</a:t>
            </a:r>
          </a:p>
        </p:txBody>
      </p:sp>
      <p:pic>
        <p:nvPicPr>
          <p:cNvPr id="11" name="Graphic 10" descr="Open envelope with solid fill">
            <a:extLst>
              <a:ext uri="{FF2B5EF4-FFF2-40B4-BE49-F238E27FC236}">
                <a16:creationId xmlns:a16="http://schemas.microsoft.com/office/drawing/2014/main" id="{1847A24E-3559-6D53-6998-EA94C2CEDF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75947" y="3494014"/>
            <a:ext cx="540347" cy="540347"/>
          </a:xfrm>
          <a:prstGeom prst="rect">
            <a:avLst/>
          </a:prstGeom>
        </p:spPr>
      </p:pic>
    </p:spTree>
    <p:extLst>
      <p:ext uri="{BB962C8B-B14F-4D97-AF65-F5344CB8AC3E}">
        <p14:creationId xmlns:p14="http://schemas.microsoft.com/office/powerpoint/2010/main" val="163870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094FD-F2A5-CD7B-7640-F4D36894238D}"/>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E88D5207-0771-5F27-7E7A-6CF280F988AA}"/>
              </a:ext>
            </a:extLst>
          </p:cNvPr>
          <p:cNvSpPr>
            <a:spLocks noGrp="1"/>
          </p:cNvSpPr>
          <p:nvPr>
            <p:ph sz="half" idx="1"/>
          </p:nvPr>
        </p:nvSpPr>
        <p:spPr>
          <a:xfrm>
            <a:off x="324000" y="1350000"/>
            <a:ext cx="5522885" cy="3459392"/>
          </a:xfrm>
        </p:spPr>
        <p:txBody>
          <a:bodyPr/>
          <a:lstStyle/>
          <a:p>
            <a:pPr lvl="1">
              <a:lnSpc>
                <a:spcPct val="114000"/>
              </a:lnSpc>
              <a:spcAft>
                <a:spcPts val="300"/>
              </a:spcAft>
            </a:pPr>
            <a:r>
              <a:rPr lang="en-AU" b="1" i="0" baseline="0" dirty="0"/>
              <a:t>In development </a:t>
            </a:r>
            <a:endParaRPr lang="en-US" dirty="0"/>
          </a:p>
          <a:p>
            <a:pPr lvl="2">
              <a:lnSpc>
                <a:spcPct val="114000"/>
              </a:lnSpc>
              <a:spcAft>
                <a:spcPts val="300"/>
              </a:spcAft>
            </a:pPr>
            <a:r>
              <a:rPr lang="en-AU" sz="1350" dirty="0"/>
              <a:t>Partnering with DEECA: </a:t>
            </a:r>
          </a:p>
          <a:p>
            <a:pPr lvl="3">
              <a:lnSpc>
                <a:spcPct val="114000"/>
              </a:lnSpc>
              <a:spcAft>
                <a:spcPts val="300"/>
              </a:spcAft>
            </a:pPr>
            <a:r>
              <a:rPr lang="en-AU" sz="1350" dirty="0"/>
              <a:t>Stormwater Offsets Scheme Guidance Webinar (June 2025) </a:t>
            </a:r>
          </a:p>
          <a:p>
            <a:pPr lvl="3">
              <a:lnSpc>
                <a:spcPct val="114000"/>
              </a:lnSpc>
              <a:spcAft>
                <a:spcPts val="300"/>
              </a:spcAft>
            </a:pPr>
            <a:r>
              <a:rPr lang="en-AU" sz="1350" dirty="0"/>
              <a:t>Victorian IWM Webinar Series (later in 2025)</a:t>
            </a:r>
          </a:p>
          <a:p>
            <a:pPr lvl="2">
              <a:lnSpc>
                <a:spcPct val="114000"/>
              </a:lnSpc>
              <a:spcAft>
                <a:spcPts val="300"/>
              </a:spcAft>
            </a:pPr>
            <a:r>
              <a:rPr lang="en-AU" sz="1350" dirty="0"/>
              <a:t>Partnering with Melbourne Water: </a:t>
            </a:r>
          </a:p>
          <a:p>
            <a:pPr lvl="3">
              <a:lnSpc>
                <a:spcPct val="114000"/>
              </a:lnSpc>
              <a:spcAft>
                <a:spcPts val="300"/>
              </a:spcAft>
            </a:pPr>
            <a:r>
              <a:rPr lang="en-AU" sz="1350" dirty="0"/>
              <a:t>Stormwater Harvesting and Infiltration Flow Targets guidance (later in 2025)</a:t>
            </a:r>
          </a:p>
          <a:p>
            <a:pPr lvl="1">
              <a:lnSpc>
                <a:spcPct val="114000"/>
              </a:lnSpc>
              <a:spcAft>
                <a:spcPts val="300"/>
              </a:spcAft>
            </a:pPr>
            <a:r>
              <a:rPr lang="en-AU" b="1" i="0" baseline="0" dirty="0"/>
              <a:t>Upcoming resources</a:t>
            </a:r>
          </a:p>
          <a:p>
            <a:pPr lvl="3">
              <a:lnSpc>
                <a:spcPct val="114000"/>
              </a:lnSpc>
              <a:spcAft>
                <a:spcPts val="300"/>
              </a:spcAft>
            </a:pPr>
            <a:r>
              <a:rPr lang="en-AU" sz="1350" b="1" dirty="0"/>
              <a:t>Case studies: </a:t>
            </a:r>
            <a:r>
              <a:rPr lang="en-AU" sz="1350" dirty="0"/>
              <a:t>new case studies this year – get in touch if you’d like to feature a project</a:t>
            </a:r>
          </a:p>
          <a:p>
            <a:pPr lvl="3">
              <a:lnSpc>
                <a:spcPct val="114000"/>
              </a:lnSpc>
              <a:spcAft>
                <a:spcPts val="300"/>
              </a:spcAft>
            </a:pPr>
            <a:r>
              <a:rPr lang="en-AU" sz="1350" b="1" dirty="0"/>
              <a:t>Videos: </a:t>
            </a:r>
            <a:r>
              <a:rPr lang="en-AU" sz="1350" dirty="0"/>
              <a:t>watch this space for exciting new video interviews!</a:t>
            </a:r>
          </a:p>
          <a:p>
            <a:pPr marL="202500" lvl="3" indent="0">
              <a:lnSpc>
                <a:spcPct val="114000"/>
              </a:lnSpc>
              <a:spcAft>
                <a:spcPts val="300"/>
              </a:spcAft>
              <a:buNone/>
            </a:pPr>
            <a:endParaRPr lang="en-AU" sz="1350" dirty="0"/>
          </a:p>
        </p:txBody>
      </p:sp>
      <p:sp>
        <p:nvSpPr>
          <p:cNvPr id="4" name="Title 3">
            <a:extLst>
              <a:ext uri="{FF2B5EF4-FFF2-40B4-BE49-F238E27FC236}">
                <a16:creationId xmlns:a16="http://schemas.microsoft.com/office/drawing/2014/main" id="{26C52EF3-8EA9-1E06-340E-C7C59F6DDFE8}"/>
              </a:ext>
            </a:extLst>
          </p:cNvPr>
          <p:cNvSpPr>
            <a:spLocks noGrp="1"/>
          </p:cNvSpPr>
          <p:nvPr>
            <p:ph type="title"/>
          </p:nvPr>
        </p:nvSpPr>
        <p:spPr/>
        <p:txBody>
          <a:bodyPr anchor="ctr">
            <a:normAutofit/>
          </a:bodyPr>
          <a:lstStyle/>
          <a:p>
            <a:r>
              <a:rPr lang="en-AU" dirty="0"/>
              <a:t>What’s on</a:t>
            </a:r>
          </a:p>
        </p:txBody>
      </p:sp>
      <p:sp>
        <p:nvSpPr>
          <p:cNvPr id="3" name="Footer Placeholder 2">
            <a:extLst>
              <a:ext uri="{FF2B5EF4-FFF2-40B4-BE49-F238E27FC236}">
                <a16:creationId xmlns:a16="http://schemas.microsoft.com/office/drawing/2014/main" id="{0451C943-5A92-818C-12B6-B4786BE8144F}"/>
              </a:ext>
            </a:extLst>
          </p:cNvPr>
          <p:cNvSpPr>
            <a:spLocks noGrp="1"/>
          </p:cNvSpPr>
          <p:nvPr>
            <p:ph type="ftr" sz="quarter" idx="15"/>
          </p:nvPr>
        </p:nvSpPr>
        <p:spPr/>
        <p:txBody>
          <a:bodyPr anchor="ctr">
            <a:normAutofit/>
          </a:bodyPr>
          <a:lstStyle/>
          <a:p>
            <a:pPr defTabSz="685800">
              <a:defRPr/>
            </a:pPr>
            <a:r>
              <a:rPr lang="en-AU">
                <a:solidFill>
                  <a:srgbClr val="1D424E"/>
                </a:solidFill>
                <a:latin typeface="Arial"/>
              </a:rPr>
              <a:t>© copyright clearwater / clearwatervic.com.au</a:t>
            </a:r>
            <a:endParaRPr lang="en-US">
              <a:solidFill>
                <a:srgbClr val="1D424E"/>
              </a:solidFill>
              <a:latin typeface="Arial"/>
            </a:endParaRPr>
          </a:p>
        </p:txBody>
      </p:sp>
      <p:pic>
        <p:nvPicPr>
          <p:cNvPr id="7" name="Picture Placeholder 6" descr="A group of people walking in a park&#10;&#10;AI-generated content may be incorrect.">
            <a:extLst>
              <a:ext uri="{FF2B5EF4-FFF2-40B4-BE49-F238E27FC236}">
                <a16:creationId xmlns:a16="http://schemas.microsoft.com/office/drawing/2014/main" id="{D5A0BA08-1571-A2C4-06AE-3C9041480B8A}"/>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57E80896-AC77-93C9-ADE9-47342CDFD4B9}"/>
              </a:ext>
            </a:extLst>
          </p:cNvPr>
          <p:cNvSpPr txBox="1"/>
          <p:nvPr/>
        </p:nvSpPr>
        <p:spPr>
          <a:xfrm>
            <a:off x="6761747" y="3413758"/>
            <a:ext cx="2014200" cy="1131079"/>
          </a:xfrm>
          <a:prstGeom prst="rect">
            <a:avLst/>
          </a:prstGeom>
          <a:noFill/>
        </p:spPr>
        <p:txBody>
          <a:bodyPr wrap="square" rtlCol="0">
            <a:spAutoFit/>
          </a:bodyPr>
          <a:lstStyle/>
          <a:p>
            <a:pPr defTabSz="685800"/>
            <a:r>
              <a:rPr lang="en-AU" sz="1350" b="1" dirty="0">
                <a:solidFill>
                  <a:srgbClr val="33CCCC"/>
                </a:solidFill>
                <a:latin typeface="Arial"/>
              </a:rPr>
              <a:t>To stay up-to-date</a:t>
            </a:r>
            <a:r>
              <a:rPr lang="en-AU" sz="1350" dirty="0">
                <a:solidFill>
                  <a:srgbClr val="33CCCC"/>
                </a:solidFill>
                <a:latin typeface="Arial"/>
              </a:rPr>
              <a:t> </a:t>
            </a:r>
          </a:p>
          <a:p>
            <a:pPr marL="214313" indent="-214313" defTabSz="685800">
              <a:buFont typeface="Wingdings" panose="05000000000000000000" pitchFamily="2" charset="2"/>
              <a:buChar char="§"/>
            </a:pPr>
            <a:r>
              <a:rPr lang="en-AU" sz="1350" dirty="0">
                <a:solidFill>
                  <a:srgbClr val="33CCCC"/>
                </a:solidFill>
                <a:latin typeface="Arial"/>
              </a:rPr>
              <a:t>Subscribe to our e-news mailing list</a:t>
            </a:r>
          </a:p>
          <a:p>
            <a:pPr marL="214313" indent="-214313" defTabSz="685800">
              <a:buFont typeface="Wingdings" panose="05000000000000000000" pitchFamily="2" charset="2"/>
              <a:buChar char="§"/>
            </a:pPr>
            <a:r>
              <a:rPr lang="en-AU" sz="1350" dirty="0">
                <a:solidFill>
                  <a:srgbClr val="33CCCC"/>
                </a:solidFill>
                <a:latin typeface="Arial"/>
              </a:rPr>
              <a:t>Connect with us on LinkedIn</a:t>
            </a:r>
          </a:p>
        </p:txBody>
      </p:sp>
      <p:pic>
        <p:nvPicPr>
          <p:cNvPr id="12" name="Graphic 11" descr="Open envelope with solid fill">
            <a:extLst>
              <a:ext uri="{FF2B5EF4-FFF2-40B4-BE49-F238E27FC236}">
                <a16:creationId xmlns:a16="http://schemas.microsoft.com/office/drawing/2014/main" id="{2527BB26-68D4-F1FE-25AE-B0F91668DB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75947" y="3494014"/>
            <a:ext cx="540347" cy="540347"/>
          </a:xfrm>
          <a:prstGeom prst="rect">
            <a:avLst/>
          </a:prstGeom>
        </p:spPr>
      </p:pic>
    </p:spTree>
    <p:extLst>
      <p:ext uri="{BB962C8B-B14F-4D97-AF65-F5344CB8AC3E}">
        <p14:creationId xmlns:p14="http://schemas.microsoft.com/office/powerpoint/2010/main" val="37110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6725-3029-0699-E0FC-3E1FC2EFBACC}"/>
              </a:ext>
            </a:extLst>
          </p:cNvPr>
          <p:cNvSpPr>
            <a:spLocks noGrp="1"/>
          </p:cNvSpPr>
          <p:nvPr>
            <p:ph type="title"/>
          </p:nvPr>
        </p:nvSpPr>
        <p:spPr>
          <a:xfrm>
            <a:off x="718550" y="829855"/>
            <a:ext cx="7704000" cy="648000"/>
          </a:xfrm>
        </p:spPr>
        <p:txBody>
          <a:bodyPr/>
          <a:lstStyle/>
          <a:p>
            <a:r>
              <a:rPr lang="en-AU" dirty="0"/>
              <a:t>2024 Stormwater Harvesting and Wetland </a:t>
            </a:r>
            <a:br>
              <a:rPr lang="en-AU" dirty="0"/>
            </a:br>
            <a:r>
              <a:rPr lang="en-AU" dirty="0"/>
              <a:t>Condition Audit</a:t>
            </a:r>
            <a:endParaRPr lang="en-AU" b="0" dirty="0"/>
          </a:p>
        </p:txBody>
      </p:sp>
      <p:sp>
        <p:nvSpPr>
          <p:cNvPr id="3" name="Text Placeholder 2">
            <a:extLst>
              <a:ext uri="{FF2B5EF4-FFF2-40B4-BE49-F238E27FC236}">
                <a16:creationId xmlns:a16="http://schemas.microsoft.com/office/drawing/2014/main" id="{F4608856-C818-73A5-3EDD-68E9B02D27E7}"/>
              </a:ext>
            </a:extLst>
          </p:cNvPr>
          <p:cNvSpPr>
            <a:spLocks noGrp="1"/>
          </p:cNvSpPr>
          <p:nvPr>
            <p:ph type="body" sz="quarter" idx="13"/>
          </p:nvPr>
        </p:nvSpPr>
        <p:spPr>
          <a:xfrm>
            <a:off x="720725" y="2265218"/>
            <a:ext cx="7702550" cy="2324782"/>
          </a:xfrm>
        </p:spPr>
        <p:txBody>
          <a:bodyPr/>
          <a:lstStyle/>
          <a:p>
            <a:r>
              <a:rPr lang="en-AU" dirty="0"/>
              <a:t>Background</a:t>
            </a:r>
          </a:p>
          <a:p>
            <a:r>
              <a:rPr lang="en-AU" dirty="0"/>
              <a:t>Method</a:t>
            </a:r>
          </a:p>
          <a:p>
            <a:r>
              <a:rPr lang="en-AU" dirty="0"/>
              <a:t>Results</a:t>
            </a:r>
          </a:p>
          <a:p>
            <a:r>
              <a:rPr lang="en-AU" dirty="0"/>
              <a:t>Recommendations</a:t>
            </a:r>
          </a:p>
        </p:txBody>
      </p:sp>
    </p:spTree>
    <p:extLst>
      <p:ext uri="{BB962C8B-B14F-4D97-AF65-F5344CB8AC3E}">
        <p14:creationId xmlns:p14="http://schemas.microsoft.com/office/powerpoint/2010/main" val="384578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2024 Stormwater Harvesting Condition Audit</a:t>
            </a:r>
          </a:p>
        </p:txBody>
      </p:sp>
      <p:sp>
        <p:nvSpPr>
          <p:cNvPr id="3" name="Content Placeholder 2"/>
          <p:cNvSpPr>
            <a:spLocks noGrp="1"/>
          </p:cNvSpPr>
          <p:nvPr>
            <p:ph idx="13"/>
          </p:nvPr>
        </p:nvSpPr>
        <p:spPr/>
        <p:txBody>
          <a:bodyPr/>
          <a:lstStyle/>
          <a:p>
            <a:pPr lvl="1"/>
            <a:r>
              <a:rPr lang="en-AU" sz="1800" dirty="0"/>
              <a:t>Purpose</a:t>
            </a:r>
          </a:p>
          <a:p>
            <a:pPr marL="342900" indent="-342900">
              <a:lnSpc>
                <a:spcPct val="150000"/>
              </a:lnSpc>
              <a:buFont typeface="+mj-lt"/>
              <a:buAutoNum type="arabicPeriod"/>
            </a:pPr>
            <a:r>
              <a:rPr lang="en-AU" sz="1800" dirty="0">
                <a:effectLst/>
                <a:latin typeface="Verdana" panose="020B0604030504040204" pitchFamily="34" charset="0"/>
                <a:ea typeface="Times New Roman" panose="02020603050405020304" pitchFamily="18" charset="0"/>
                <a:cs typeface="Times New Roman" panose="02020603050405020304" pitchFamily="18" charset="0"/>
              </a:rPr>
              <a:t>Understand </a:t>
            </a:r>
            <a:r>
              <a:rPr lang="en-AU" sz="1800" b="1" dirty="0">
                <a:effectLst/>
                <a:latin typeface="Verdana" panose="020B0604030504040204" pitchFamily="34" charset="0"/>
                <a:ea typeface="Times New Roman" panose="02020603050405020304" pitchFamily="18" charset="0"/>
                <a:cs typeface="Times New Roman" panose="02020603050405020304" pitchFamily="18" charset="0"/>
              </a:rPr>
              <a:t>long-term performance of investments</a:t>
            </a:r>
            <a:r>
              <a:rPr lang="en-AU" sz="1800" dirty="0">
                <a:effectLst/>
                <a:latin typeface="Verdana" panose="020B0604030504040204" pitchFamily="34" charset="0"/>
                <a:ea typeface="Times New Roman" panose="02020603050405020304" pitchFamily="18" charset="0"/>
                <a:cs typeface="Times New Roman" panose="02020603050405020304" pitchFamily="18" charset="0"/>
              </a:rPr>
              <a:t> through LCLW stormwater incentives/Living Rivers</a:t>
            </a:r>
          </a:p>
          <a:p>
            <a:pPr marL="342900" indent="-342900">
              <a:lnSpc>
                <a:spcPct val="150000"/>
              </a:lnSpc>
              <a:buFont typeface="+mj-lt"/>
              <a:buAutoNum type="arabicPeriod"/>
            </a:pPr>
            <a:r>
              <a:rPr lang="en-AU" sz="1800" dirty="0"/>
              <a:t>Identify </a:t>
            </a:r>
            <a:r>
              <a:rPr lang="en-AU" sz="1800" b="1" dirty="0"/>
              <a:t>problems in design, construction, maintenance</a:t>
            </a:r>
            <a:r>
              <a:rPr lang="en-AU" sz="1800" dirty="0"/>
              <a:t> and </a:t>
            </a:r>
            <a:r>
              <a:rPr lang="en-AU" sz="1800" b="1" dirty="0"/>
              <a:t>where we can provide support</a:t>
            </a:r>
            <a:endParaRPr lang="en-AU" sz="1800" b="1"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AU" sz="1800" dirty="0">
                <a:latin typeface="Verdana" panose="020B0604030504040204" pitchFamily="34" charset="0"/>
                <a:ea typeface="Times New Roman" panose="02020603050405020304" pitchFamily="18" charset="0"/>
                <a:cs typeface="Times New Roman" panose="02020603050405020304" pitchFamily="18" charset="0"/>
              </a:rPr>
              <a:t>I</a:t>
            </a:r>
            <a:r>
              <a:rPr lang="en-AU" sz="1800" dirty="0">
                <a:effectLst/>
                <a:latin typeface="Verdana" panose="020B0604030504040204" pitchFamily="34" charset="0"/>
                <a:ea typeface="Times New Roman" panose="02020603050405020304" pitchFamily="18" charset="0"/>
                <a:cs typeface="Times New Roman" panose="02020603050405020304" pitchFamily="18" charset="0"/>
              </a:rPr>
              <a:t>nform proposed asset rectification / renewal funds </a:t>
            </a:r>
          </a:p>
          <a:p>
            <a:pPr marL="342900" indent="-342900">
              <a:lnSpc>
                <a:spcPct val="150000"/>
              </a:lnSpc>
              <a:buFont typeface="+mj-lt"/>
              <a:buAutoNum type="arabicPeriod"/>
            </a:pPr>
            <a:r>
              <a:rPr lang="en-AU" sz="1800" dirty="0">
                <a:effectLst/>
                <a:latin typeface="Verdana" panose="020B0604030504040204" pitchFamily="34" charset="0"/>
                <a:ea typeface="Times New Roman" panose="02020603050405020304" pitchFamily="18" charset="0"/>
                <a:cs typeface="Times New Roman" panose="02020603050405020304" pitchFamily="18" charset="0"/>
              </a:rPr>
              <a:t>Improve on the delivery of </a:t>
            </a:r>
            <a:r>
              <a:rPr lang="en-AU" sz="1800" b="1" dirty="0">
                <a:effectLst/>
                <a:latin typeface="Verdana" panose="020B0604030504040204" pitchFamily="34" charset="0"/>
                <a:ea typeface="Times New Roman" panose="02020603050405020304" pitchFamily="18" charset="0"/>
                <a:cs typeface="Times New Roman" panose="02020603050405020304" pitchFamily="18" charset="0"/>
              </a:rPr>
              <a:t>future projects</a:t>
            </a:r>
          </a:p>
          <a:p>
            <a:endParaRPr lang="en-AU" dirty="0"/>
          </a:p>
        </p:txBody>
      </p:sp>
      <p:sp>
        <p:nvSpPr>
          <p:cNvPr id="9" name="Slide Number Placeholder 8"/>
          <p:cNvSpPr>
            <a:spLocks noGrp="1"/>
          </p:cNvSpPr>
          <p:nvPr>
            <p:ph type="sldNum" sz="quarter" idx="12"/>
          </p:nvPr>
        </p:nvSpPr>
        <p:spPr/>
        <p:txBody>
          <a:bodyPr/>
          <a:lstStyle/>
          <a:p>
            <a:fld id="{BB1C4F31-AAC3-416A-A54A-167287B4272A}" type="slidenum">
              <a:rPr lang="en-AU" smtClean="0"/>
              <a:pPr/>
              <a:t>9</a:t>
            </a:fld>
            <a:endParaRPr lang="en-AU" dirty="0"/>
          </a:p>
        </p:txBody>
      </p:sp>
    </p:spTree>
    <p:extLst>
      <p:ext uri="{BB962C8B-B14F-4D97-AF65-F5344CB8AC3E}">
        <p14:creationId xmlns:p14="http://schemas.microsoft.com/office/powerpoint/2010/main" val="1812519830"/>
      </p:ext>
    </p:extLst>
  </p:cSld>
  <p:clrMapOvr>
    <a:masterClrMapping/>
  </p:clrMapOvr>
</p:sld>
</file>

<file path=ppt/theme/theme1.xml><?xml version="1.0" encoding="utf-8"?>
<a:theme xmlns:a="http://schemas.openxmlformats.org/drawingml/2006/main" name="MW PowerPoint 4x3 Template">
  <a:themeElements>
    <a:clrScheme name="Melbourne Water">
      <a:dk1>
        <a:srgbClr val="231F20"/>
      </a:dk1>
      <a:lt1>
        <a:srgbClr val="FFFFFF"/>
      </a:lt1>
      <a:dk2>
        <a:srgbClr val="00428B"/>
      </a:dk2>
      <a:lt2>
        <a:srgbClr val="EFF5FB"/>
      </a:lt2>
      <a:accent1>
        <a:srgbClr val="00428B"/>
      </a:accent1>
      <a:accent2>
        <a:srgbClr val="0092D7"/>
      </a:accent2>
      <a:accent3>
        <a:srgbClr val="46C2D7"/>
      </a:accent3>
      <a:accent4>
        <a:srgbClr val="75BB19"/>
      </a:accent4>
      <a:accent5>
        <a:srgbClr val="C2D300"/>
      </a:accent5>
      <a:accent6>
        <a:srgbClr val="F0AB00"/>
      </a:accent6>
      <a:hlink>
        <a:srgbClr val="00428B"/>
      </a:hlink>
      <a:folHlink>
        <a:srgbClr val="0092D7"/>
      </a:folHlink>
    </a:clrScheme>
    <a:fontScheme name="Melbourne Wa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Melbourne Water Sky Blue">
      <a:srgbClr val="0092D7"/>
    </a:custClr>
    <a:custClr name="Melbourne Water Aqua ">
      <a:srgbClr val="46C2D7"/>
    </a:custClr>
    <a:custClr name="Melbourne Water Deep Blue">
      <a:srgbClr val="00428B"/>
    </a:custClr>
    <a:custClr name="Melbourne Water Orange ">
      <a:srgbClr val="E37222"/>
    </a:custClr>
    <a:custClr name="Melbourne Water Sun ">
      <a:srgbClr val="F0AB00"/>
    </a:custClr>
    <a:custClr name="Melbourne Water Dark Orange ">
      <a:srgbClr val="C8500A"/>
    </a:custClr>
    <a:custClr name="Melbourne Water Grass Green">
      <a:srgbClr val="75BB19"/>
    </a:custClr>
    <a:custClr name="Melbourne Water Lime ">
      <a:srgbClr val="C2D300"/>
    </a:custClr>
    <a:custClr name="Melbourne Water Tree Green ">
      <a:srgbClr val="086352"/>
    </a:custClr>
    <a:custClr name="Melbourne Water Stone">
      <a:srgbClr val="E0DCD0"/>
    </a:custClr>
    <a:custClr name="Melbourne Water Sky Blue 100%">
      <a:srgbClr val="0092D7"/>
    </a:custClr>
    <a:custClr name="Melbourne Water Sky Blue 60%">
      <a:srgbClr val="66C7EB"/>
    </a:custClr>
    <a:custClr name="Melbourne Water Sky Blue 30%">
      <a:srgbClr val="B2E3F5"/>
    </a:custClr>
    <a:custClr name="Melbourne Water Orange 100%">
      <a:srgbClr val="E37222"/>
    </a:custClr>
    <a:custClr name="Melbourne Water Orange 60%">
      <a:srgbClr val="F7B080"/>
    </a:custClr>
    <a:custClr name="Melbourne Water Orange 30%">
      <a:srgbClr val="FCD6BF"/>
    </a:custClr>
    <a:custClr name="Melbourne Water Grass Green 100%">
      <a:srgbClr val="75BB19"/>
    </a:custClr>
    <a:custClr name="Melbourne Water Grass Green 60%">
      <a:srgbClr val="ABD991"/>
    </a:custClr>
    <a:custClr name="Melbourne Water Grass Green 30%">
      <a:srgbClr val="D4EDC7"/>
    </a:custClr>
    <a:custClr name="White">
      <a:srgbClr val="FFFFFF"/>
    </a:custClr>
    <a:custClr name="Melbourne Water Deep Blue">
      <a:srgbClr val="00428B"/>
    </a:custClr>
    <a:custClr name="Melbourne Water Deep Blue 60%">
      <a:srgbClr val="668EB9"/>
    </a:custClr>
    <a:custClr name="Melbourne Water Deep Blue 30%">
      <a:srgbClr val="B3C6D6"/>
    </a:custClr>
  </a:custClrLst>
  <a:extLst>
    <a:ext uri="{05A4C25C-085E-4340-85A3-A5531E510DB2}">
      <thm15:themeFamily xmlns:thm15="http://schemas.microsoft.com/office/thememl/2012/main" name="Presentation4" id="{31B7FA3B-AAAE-4BAA-81EF-1B8DFDC49E4A}" vid="{CA4569A2-C06C-465B-A964-B0542CD47EC7}"/>
    </a:ext>
  </a:extLst>
</a:theme>
</file>

<file path=ppt/theme/theme2.xml><?xml version="1.0" encoding="utf-8"?>
<a:theme xmlns:a="http://schemas.openxmlformats.org/drawingml/2006/main" name="Office Theme">
  <a:themeElements>
    <a:clrScheme name="Clearwater (powerpoint)">
      <a:dk1>
        <a:srgbClr val="666666"/>
      </a:dk1>
      <a:lt1>
        <a:sysClr val="window" lastClr="FFFFFF"/>
      </a:lt1>
      <a:dk2>
        <a:srgbClr val="1D424E"/>
      </a:dk2>
      <a:lt2>
        <a:srgbClr val="D8D8D8"/>
      </a:lt2>
      <a:accent1>
        <a:srgbClr val="33CCCC"/>
      </a:accent1>
      <a:accent2>
        <a:srgbClr val="FFFFFF"/>
      </a:accent2>
      <a:accent3>
        <a:srgbClr val="2AA89F"/>
      </a:accent3>
      <a:accent4>
        <a:srgbClr val="EEECE1"/>
      </a:accent4>
      <a:accent5>
        <a:srgbClr val="FFA987"/>
      </a:accent5>
      <a:accent6>
        <a:srgbClr val="FFFFFF"/>
      </a:accent6>
      <a:hlink>
        <a:srgbClr val="33CCCC"/>
      </a:hlink>
      <a:folHlink>
        <a:srgbClr val="1D424E"/>
      </a:folHlink>
    </a:clrScheme>
    <a:fontScheme name="Clearwate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arwater General PPT Template.potx" id="{76EBDA04-D22B-486D-BB67-1CC7B47C7110}" vid="{B65F6711-B56D-41AB-A718-97D34E57C28B}"/>
    </a:ext>
  </a:extLst>
</a:theme>
</file>

<file path=ppt/theme/theme3.xml><?xml version="1.0" encoding="utf-8"?>
<a:theme xmlns:a="http://schemas.openxmlformats.org/drawingml/2006/main" name="1_Office Theme">
  <a:themeElements>
    <a:clrScheme name="Clearwater Powerpoint">
      <a:dk1>
        <a:sysClr val="windowText" lastClr="000000"/>
      </a:dk1>
      <a:lt1>
        <a:sysClr val="window" lastClr="FFFFFF"/>
      </a:lt1>
      <a:dk2>
        <a:srgbClr val="1D424E"/>
      </a:dk2>
      <a:lt2>
        <a:srgbClr val="D8D8D8"/>
      </a:lt2>
      <a:accent1>
        <a:srgbClr val="33CCCC"/>
      </a:accent1>
      <a:accent2>
        <a:srgbClr val="666666"/>
      </a:accent2>
      <a:accent3>
        <a:srgbClr val="2AA89F"/>
      </a:accent3>
      <a:accent4>
        <a:srgbClr val="EEECE1"/>
      </a:accent4>
      <a:accent5>
        <a:srgbClr val="FFA987"/>
      </a:accent5>
      <a:accent6>
        <a:srgbClr val="FFFFFF"/>
      </a:accent6>
      <a:hlink>
        <a:srgbClr val="00B0F0"/>
      </a:hlink>
      <a:folHlink>
        <a:srgbClr val="7030A0"/>
      </a:folHlink>
    </a:clrScheme>
    <a:fontScheme name="Clearwate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arwater General PPT Template.potx" id="{76EBDA04-D22B-486D-BB67-1CC7B47C7110}" vid="{B65F6711-B56D-41AB-A718-97D34E57C28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a62b44-97a0-48b7-9dd9-9cdffa8a8f81">
      <Terms xmlns="http://schemas.microsoft.com/office/infopath/2007/PartnerControls"/>
    </lcf76f155ced4ddcb4097134ff3c332f>
    <TaxCatchAll xmlns="7c973b4e-d0b9-48a3-b2bb-7cfc237aaf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7B622B569467409CB1489BC06F3DE6" ma:contentTypeVersion="14" ma:contentTypeDescription="Create a new document." ma:contentTypeScope="" ma:versionID="20bc58c7b82f8a24e813d7de6310a172">
  <xsd:schema xmlns:xsd="http://www.w3.org/2001/XMLSchema" xmlns:xs="http://www.w3.org/2001/XMLSchema" xmlns:p="http://schemas.microsoft.com/office/2006/metadata/properties" xmlns:ns2="6ca62b44-97a0-48b7-9dd9-9cdffa8a8f81" xmlns:ns3="7c973b4e-d0b9-48a3-b2bb-7cfc237aaf85" targetNamespace="http://schemas.microsoft.com/office/2006/metadata/properties" ma:root="true" ma:fieldsID="c3d2429f893cdab003439b854e2ede4d" ns2:_="" ns3:_="">
    <xsd:import namespace="6ca62b44-97a0-48b7-9dd9-9cdffa8a8f81"/>
    <xsd:import namespace="7c973b4e-d0b9-48a3-b2bb-7cfc237aaf8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a62b44-97a0-48b7-9dd9-9cdffa8a8f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cd3dfc-bda3-408c-b55f-d8b2e2a7c8d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973b4e-d0b9-48a3-b2bb-7cfc237aaf8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65bae91-9abb-45e6-b37b-25b5e184ca79}" ma:internalName="TaxCatchAll" ma:showField="CatchAllData" ma:web="7c973b4e-d0b9-48a3-b2bb-7cfc237aaf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655D49-0D46-4E13-BDF6-CE771A0F6A51}">
  <ds:schemaRefs>
    <ds:schemaRef ds:uri="http://schemas.microsoft.com/office/2006/metadata/properties"/>
    <ds:schemaRef ds:uri="7c973b4e-d0b9-48a3-b2bb-7cfc237aaf8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6ca62b44-97a0-48b7-9dd9-9cdffa8a8f81"/>
    <ds:schemaRef ds:uri="http://www.w3.org/XML/1998/namespace"/>
    <ds:schemaRef ds:uri="http://purl.org/dc/dcmitype/"/>
  </ds:schemaRefs>
</ds:datastoreItem>
</file>

<file path=customXml/itemProps2.xml><?xml version="1.0" encoding="utf-8"?>
<ds:datastoreItem xmlns:ds="http://schemas.openxmlformats.org/officeDocument/2006/customXml" ds:itemID="{AEB97C9F-4636-4CE0-A3AB-36C50CA8498C}">
  <ds:schemaRefs>
    <ds:schemaRef ds:uri="http://schemas.microsoft.com/sharepoint/v3/contenttype/forms"/>
  </ds:schemaRefs>
</ds:datastoreItem>
</file>

<file path=customXml/itemProps3.xml><?xml version="1.0" encoding="utf-8"?>
<ds:datastoreItem xmlns:ds="http://schemas.openxmlformats.org/officeDocument/2006/customXml" ds:itemID="{A5B8D936-3A78-4402-B3D2-782FEB103B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a62b44-97a0-48b7-9dd9-9cdffa8a8f81"/>
    <ds:schemaRef ds:uri="7c973b4e-d0b9-48a3-b2bb-7cfc237aaf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MW PowerPoint Template 16x9</Template>
  <TotalTime>2027</TotalTime>
  <Words>1841</Words>
  <Application>Microsoft Office PowerPoint</Application>
  <PresentationFormat>On-screen Show (16:9)</PresentationFormat>
  <Paragraphs>213</Paragraphs>
  <Slides>31</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Aptos</vt:lpstr>
      <vt:lpstr>Arial</vt:lpstr>
      <vt:lpstr>Calibri</vt:lpstr>
      <vt:lpstr>Courier New</vt:lpstr>
      <vt:lpstr>Segoe UI</vt:lpstr>
      <vt:lpstr>Symbol</vt:lpstr>
      <vt:lpstr>Times New Roman</vt:lpstr>
      <vt:lpstr>Trebuchet MS</vt:lpstr>
      <vt:lpstr>Verdana</vt:lpstr>
      <vt:lpstr>Wingdings</vt:lpstr>
      <vt:lpstr>MW PowerPoint 4x3 Template</vt:lpstr>
      <vt:lpstr>Office Theme</vt:lpstr>
      <vt:lpstr>1_Office Theme</vt:lpstr>
      <vt:lpstr>Local Government Networking and Information Sharing Event</vt:lpstr>
      <vt:lpstr>Acknowledgement of Country</vt:lpstr>
      <vt:lpstr>Housekeeping</vt:lpstr>
      <vt:lpstr>Agenda</vt:lpstr>
      <vt:lpstr>About Clearwater</vt:lpstr>
      <vt:lpstr>What’s on</vt:lpstr>
      <vt:lpstr>What’s on</vt:lpstr>
      <vt:lpstr>2024 Stormwater Harvesting and Wetland  Condition Audit</vt:lpstr>
      <vt:lpstr>2024 Stormwater Harvesting Condition Audit</vt:lpstr>
      <vt:lpstr>Sites Audited</vt:lpstr>
      <vt:lpstr>Method</vt:lpstr>
      <vt:lpstr>Results - Wetlands</vt:lpstr>
      <vt:lpstr>Example Result - Wetlands</vt:lpstr>
      <vt:lpstr>Results – Stormwater Harvesting</vt:lpstr>
      <vt:lpstr>Example Results – Stormwater Harvesting</vt:lpstr>
      <vt:lpstr>Results – Stormwater Harvesting</vt:lpstr>
      <vt:lpstr>Acknowledgement of Success</vt:lpstr>
      <vt:lpstr>Recommendations</vt:lpstr>
      <vt:lpstr>Recommendations</vt:lpstr>
      <vt:lpstr>PowerPoint Presentation</vt:lpstr>
      <vt:lpstr>PowerPoint Presentation</vt:lpstr>
      <vt:lpstr>Recommendations</vt:lpstr>
      <vt:lpstr>Recommendations</vt:lpstr>
      <vt:lpstr>Recommendations</vt:lpstr>
      <vt:lpstr>Recommendations</vt:lpstr>
      <vt:lpstr>Recommendations</vt:lpstr>
      <vt:lpstr>Recommendations</vt:lpstr>
      <vt:lpstr>Recommendations</vt:lpstr>
      <vt:lpstr>Recommendations</vt:lpstr>
      <vt:lpstr>Thank you for attending!</vt:lpstr>
      <vt:lpstr>Thank you</vt:lpstr>
    </vt:vector>
  </TitlesOfParts>
  <Company>Melbourne Water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Micah Pendergast</dc:creator>
  <cp:lastModifiedBy>Adam Goodrich</cp:lastModifiedBy>
  <cp:revision>32</cp:revision>
  <dcterms:created xsi:type="dcterms:W3CDTF">2025-05-07T03:22:26Z</dcterms:created>
  <dcterms:modified xsi:type="dcterms:W3CDTF">2025-05-14T04:47:08Z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0x0101007E7B622B569467409CB1489BC06F3DE6</vt:lpwstr>
  </property>
  <property fmtid="{D5CDD505-2E9C-101B-9397-08002B2CF9AE}" pid="3" name="MSIP_Label_8d1a0ea4-6344-45fe-bd17-9bfc2ab6afb4_Enabled">
    <vt:lpwstr>true</vt:lpwstr>
  </property>
  <property fmtid="{D5CDD505-2E9C-101B-9397-08002B2CF9AE}" pid="4" name="MSIP_Label_8d1a0ea4-6344-45fe-bd17-9bfc2ab6afb4_SetDate">
    <vt:lpwstr>2024-06-06T06:24:13Z</vt:lpwstr>
  </property>
  <property fmtid="{D5CDD505-2E9C-101B-9397-08002B2CF9AE}" pid="5" name="MSIP_Label_8d1a0ea4-6344-45fe-bd17-9bfc2ab6afb4_Method">
    <vt:lpwstr>Standard</vt:lpwstr>
  </property>
  <property fmtid="{D5CDD505-2E9C-101B-9397-08002B2CF9AE}" pid="6" name="MSIP_Label_8d1a0ea4-6344-45fe-bd17-9bfc2ab6afb4_Name">
    <vt:lpwstr>OFFICIAL</vt:lpwstr>
  </property>
  <property fmtid="{D5CDD505-2E9C-101B-9397-08002B2CF9AE}" pid="7" name="MSIP_Label_8d1a0ea4-6344-45fe-bd17-9bfc2ab6afb4_SiteId">
    <vt:lpwstr>fe26127b-78ee-42c7-803e-4d67c0488cf9</vt:lpwstr>
  </property>
  <property fmtid="{D5CDD505-2E9C-101B-9397-08002B2CF9AE}" pid="8" name="MSIP_Label_8d1a0ea4-6344-45fe-bd17-9bfc2ab6afb4_ActionId">
    <vt:lpwstr>d7939581-f316-4704-88aa-34fb1407df05</vt:lpwstr>
  </property>
  <property fmtid="{D5CDD505-2E9C-101B-9397-08002B2CF9AE}" pid="9" name="MSIP_Label_8d1a0ea4-6344-45fe-bd17-9bfc2ab6afb4_ContentBits">
    <vt:lpwstr>1</vt:lpwstr>
  </property>
</Properties>
</file>